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6"/>
  </p:notesMasterIdLst>
  <p:sldIdLst>
    <p:sldId id="321" r:id="rId2"/>
    <p:sldId id="359" r:id="rId3"/>
    <p:sldId id="315" r:id="rId4"/>
    <p:sldId id="361" r:id="rId5"/>
    <p:sldId id="363" r:id="rId6"/>
    <p:sldId id="366" r:id="rId7"/>
    <p:sldId id="367" r:id="rId8"/>
    <p:sldId id="364" r:id="rId9"/>
    <p:sldId id="368" r:id="rId10"/>
    <p:sldId id="324" r:id="rId11"/>
    <p:sldId id="360" r:id="rId12"/>
    <p:sldId id="333" r:id="rId13"/>
    <p:sldId id="335" r:id="rId14"/>
    <p:sldId id="334" r:id="rId15"/>
  </p:sldIdLst>
  <p:sldSz cx="13716000" cy="9144000"/>
  <p:notesSz cx="6858000" cy="9144000"/>
  <p:defaultTextStyle>
    <a:defPPr>
      <a:defRPr lang="en-US"/>
    </a:defPPr>
    <a:lvl1pPr marL="0" algn="l" defTabSz="1201704" rtl="0" eaLnBrk="1" latinLnBrk="0" hangingPunct="1">
      <a:defRPr sz="2366" kern="1200">
        <a:solidFill>
          <a:schemeClr val="tx1"/>
        </a:solidFill>
        <a:latin typeface="+mn-lt"/>
        <a:ea typeface="+mn-ea"/>
        <a:cs typeface="+mn-cs"/>
      </a:defRPr>
    </a:lvl1pPr>
    <a:lvl2pPr marL="600852" algn="l" defTabSz="1201704" rtl="0" eaLnBrk="1" latinLnBrk="0" hangingPunct="1">
      <a:defRPr sz="2366" kern="1200">
        <a:solidFill>
          <a:schemeClr val="tx1"/>
        </a:solidFill>
        <a:latin typeface="+mn-lt"/>
        <a:ea typeface="+mn-ea"/>
        <a:cs typeface="+mn-cs"/>
      </a:defRPr>
    </a:lvl2pPr>
    <a:lvl3pPr marL="1201704" algn="l" defTabSz="1201704" rtl="0" eaLnBrk="1" latinLnBrk="0" hangingPunct="1">
      <a:defRPr sz="2366" kern="1200">
        <a:solidFill>
          <a:schemeClr val="tx1"/>
        </a:solidFill>
        <a:latin typeface="+mn-lt"/>
        <a:ea typeface="+mn-ea"/>
        <a:cs typeface="+mn-cs"/>
      </a:defRPr>
    </a:lvl3pPr>
    <a:lvl4pPr marL="1802557" algn="l" defTabSz="1201704" rtl="0" eaLnBrk="1" latinLnBrk="0" hangingPunct="1">
      <a:defRPr sz="2366" kern="1200">
        <a:solidFill>
          <a:schemeClr val="tx1"/>
        </a:solidFill>
        <a:latin typeface="+mn-lt"/>
        <a:ea typeface="+mn-ea"/>
        <a:cs typeface="+mn-cs"/>
      </a:defRPr>
    </a:lvl4pPr>
    <a:lvl5pPr marL="2403409" algn="l" defTabSz="1201704" rtl="0" eaLnBrk="1" latinLnBrk="0" hangingPunct="1">
      <a:defRPr sz="2366" kern="1200">
        <a:solidFill>
          <a:schemeClr val="tx1"/>
        </a:solidFill>
        <a:latin typeface="+mn-lt"/>
        <a:ea typeface="+mn-ea"/>
        <a:cs typeface="+mn-cs"/>
      </a:defRPr>
    </a:lvl5pPr>
    <a:lvl6pPr marL="3004261" algn="l" defTabSz="1201704" rtl="0" eaLnBrk="1" latinLnBrk="0" hangingPunct="1">
      <a:defRPr sz="2366" kern="1200">
        <a:solidFill>
          <a:schemeClr val="tx1"/>
        </a:solidFill>
        <a:latin typeface="+mn-lt"/>
        <a:ea typeface="+mn-ea"/>
        <a:cs typeface="+mn-cs"/>
      </a:defRPr>
    </a:lvl6pPr>
    <a:lvl7pPr marL="3605113" algn="l" defTabSz="1201704" rtl="0" eaLnBrk="1" latinLnBrk="0" hangingPunct="1">
      <a:defRPr sz="2366" kern="1200">
        <a:solidFill>
          <a:schemeClr val="tx1"/>
        </a:solidFill>
        <a:latin typeface="+mn-lt"/>
        <a:ea typeface="+mn-ea"/>
        <a:cs typeface="+mn-cs"/>
      </a:defRPr>
    </a:lvl7pPr>
    <a:lvl8pPr marL="4205966" algn="l" defTabSz="1201704" rtl="0" eaLnBrk="1" latinLnBrk="0" hangingPunct="1">
      <a:defRPr sz="2366" kern="1200">
        <a:solidFill>
          <a:schemeClr val="tx1"/>
        </a:solidFill>
        <a:latin typeface="+mn-lt"/>
        <a:ea typeface="+mn-ea"/>
        <a:cs typeface="+mn-cs"/>
      </a:defRPr>
    </a:lvl8pPr>
    <a:lvl9pPr marL="4806818" algn="l" defTabSz="1201704" rtl="0" eaLnBrk="1" latinLnBrk="0" hangingPunct="1">
      <a:defRPr sz="236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43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66"/>
    <a:srgbClr val="006600"/>
    <a:srgbClr val="FF3399"/>
    <a:srgbClr val="FFFF00"/>
    <a:srgbClr val="FF66FF"/>
    <a:srgbClr val="000099"/>
    <a:srgbClr val="008000"/>
    <a:srgbClr val="6600FF"/>
    <a:srgbClr val="00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975" autoAdjust="0"/>
    <p:restoredTop sz="97513" autoAdjust="0"/>
  </p:normalViewPr>
  <p:slideViewPr>
    <p:cSldViewPr>
      <p:cViewPr>
        <p:scale>
          <a:sx n="50" d="100"/>
          <a:sy n="50" d="100"/>
        </p:scale>
        <p:origin x="-924" y="-942"/>
      </p:cViewPr>
      <p:guideLst>
        <p:guide orient="horz" pos="2880"/>
        <p:guide pos="43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A149A-2021-4D66-AC4E-B6DA72EF508B}" type="datetimeFigureOut">
              <a:rPr lang="en-US" smtClean="0"/>
              <a:pPr/>
              <a:t>8/22/2017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D68C7-3AA7-4EAA-98DD-BE2A59D27D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0489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01704" rtl="0" eaLnBrk="1" latinLnBrk="0" hangingPunct="1">
      <a:defRPr sz="1577" kern="1200">
        <a:solidFill>
          <a:schemeClr val="tx1"/>
        </a:solidFill>
        <a:latin typeface="+mn-lt"/>
        <a:ea typeface="+mn-ea"/>
        <a:cs typeface="+mn-cs"/>
      </a:defRPr>
    </a:lvl1pPr>
    <a:lvl2pPr marL="600852" algn="l" defTabSz="1201704" rtl="0" eaLnBrk="1" latinLnBrk="0" hangingPunct="1">
      <a:defRPr sz="1577" kern="1200">
        <a:solidFill>
          <a:schemeClr val="tx1"/>
        </a:solidFill>
        <a:latin typeface="+mn-lt"/>
        <a:ea typeface="+mn-ea"/>
        <a:cs typeface="+mn-cs"/>
      </a:defRPr>
    </a:lvl2pPr>
    <a:lvl3pPr marL="1201704" algn="l" defTabSz="1201704" rtl="0" eaLnBrk="1" latinLnBrk="0" hangingPunct="1">
      <a:defRPr sz="1577" kern="1200">
        <a:solidFill>
          <a:schemeClr val="tx1"/>
        </a:solidFill>
        <a:latin typeface="+mn-lt"/>
        <a:ea typeface="+mn-ea"/>
        <a:cs typeface="+mn-cs"/>
      </a:defRPr>
    </a:lvl3pPr>
    <a:lvl4pPr marL="1802557" algn="l" defTabSz="1201704" rtl="0" eaLnBrk="1" latinLnBrk="0" hangingPunct="1">
      <a:defRPr sz="1577" kern="1200">
        <a:solidFill>
          <a:schemeClr val="tx1"/>
        </a:solidFill>
        <a:latin typeface="+mn-lt"/>
        <a:ea typeface="+mn-ea"/>
        <a:cs typeface="+mn-cs"/>
      </a:defRPr>
    </a:lvl4pPr>
    <a:lvl5pPr marL="2403409" algn="l" defTabSz="1201704" rtl="0" eaLnBrk="1" latinLnBrk="0" hangingPunct="1">
      <a:defRPr sz="1577" kern="1200">
        <a:solidFill>
          <a:schemeClr val="tx1"/>
        </a:solidFill>
        <a:latin typeface="+mn-lt"/>
        <a:ea typeface="+mn-ea"/>
        <a:cs typeface="+mn-cs"/>
      </a:defRPr>
    </a:lvl5pPr>
    <a:lvl6pPr marL="3004261" algn="l" defTabSz="1201704" rtl="0" eaLnBrk="1" latinLnBrk="0" hangingPunct="1">
      <a:defRPr sz="1577" kern="1200">
        <a:solidFill>
          <a:schemeClr val="tx1"/>
        </a:solidFill>
        <a:latin typeface="+mn-lt"/>
        <a:ea typeface="+mn-ea"/>
        <a:cs typeface="+mn-cs"/>
      </a:defRPr>
    </a:lvl6pPr>
    <a:lvl7pPr marL="3605113" algn="l" defTabSz="1201704" rtl="0" eaLnBrk="1" latinLnBrk="0" hangingPunct="1">
      <a:defRPr sz="1577" kern="1200">
        <a:solidFill>
          <a:schemeClr val="tx1"/>
        </a:solidFill>
        <a:latin typeface="+mn-lt"/>
        <a:ea typeface="+mn-ea"/>
        <a:cs typeface="+mn-cs"/>
      </a:defRPr>
    </a:lvl7pPr>
    <a:lvl8pPr marL="4205966" algn="l" defTabSz="1201704" rtl="0" eaLnBrk="1" latinLnBrk="0" hangingPunct="1">
      <a:defRPr sz="1577" kern="1200">
        <a:solidFill>
          <a:schemeClr val="tx1"/>
        </a:solidFill>
        <a:latin typeface="+mn-lt"/>
        <a:ea typeface="+mn-ea"/>
        <a:cs typeface="+mn-cs"/>
      </a:defRPr>
    </a:lvl8pPr>
    <a:lvl9pPr marL="4806818" algn="l" defTabSz="1201704" rtl="0" eaLnBrk="1" latinLnBrk="0" hangingPunct="1">
      <a:defRPr sz="157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এসে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বলব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লেখা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শেষ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গেলে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অংশগুলো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প্রদর্শন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</a:t>
            </a:r>
            <a:r>
              <a:rPr lang="en-US" baseline="0" smtClean="0"/>
              <a:t>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D68C7-3AA7-4EAA-98DD-BE2A59D27D4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316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1" dirty="0" smtClean="0">
                <a:latin typeface="NikoshBAN" pitchFamily="2" charset="0"/>
                <a:cs typeface="NikoshBAN" pitchFamily="2" charset="0"/>
              </a:rPr>
              <a:t>বি:দ্র:   শিক্ষার্থীদের 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৪</a:t>
            </a:r>
            <a:r>
              <a:rPr lang="bn-BD" sz="1200" b="1" dirty="0" smtClean="0">
                <a:latin typeface="NikoshBAN" pitchFamily="2" charset="0"/>
                <a:cs typeface="NikoshBAN" pitchFamily="2" charset="0"/>
              </a:rPr>
              <a:t>টি দলে ভাগ করে নেব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79DB3-1228-43DA-840F-DB1F55C6814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33966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3130D-D464-408E-A665-F72C255166D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699" y="-11290"/>
            <a:ext cx="13754706" cy="9166580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5893" y="3206046"/>
            <a:ext cx="8740079" cy="2195069"/>
          </a:xfrm>
        </p:spPr>
        <p:txBody>
          <a:bodyPr anchor="b">
            <a:noAutofit/>
          </a:bodyPr>
          <a:lstStyle>
            <a:lvl1pPr algn="r"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5893" y="5401113"/>
            <a:ext cx="8740079" cy="1462532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F26D-A8BF-4E43-BEA6-F8A2D321D0DD}" type="datetimeFigureOut">
              <a:rPr lang="en-US" smtClean="0"/>
              <a:pPr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605D7-DDDB-413F-8089-E6E3B67A44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59627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12800"/>
            <a:ext cx="9521571" cy="4538133"/>
          </a:xfrm>
        </p:spPr>
        <p:txBody>
          <a:bodyPr anchor="ctr">
            <a:normAutofit/>
          </a:bodyPr>
          <a:lstStyle>
            <a:lvl1pPr algn="l">
              <a:defRPr sz="5867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960533"/>
            <a:ext cx="9521571" cy="2094616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F26D-A8BF-4E43-BEA6-F8A2D321D0DD}" type="datetimeFigureOut">
              <a:rPr lang="en-US" smtClean="0"/>
              <a:pPr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605D7-DDDB-413F-8089-E6E3B67A44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85719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2328" y="812800"/>
            <a:ext cx="9108273" cy="4030133"/>
          </a:xfrm>
        </p:spPr>
        <p:txBody>
          <a:bodyPr anchor="ctr">
            <a:normAutofit/>
          </a:bodyPr>
          <a:lstStyle>
            <a:lvl1pPr algn="l">
              <a:defRPr sz="5867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51611" y="4842933"/>
            <a:ext cx="8129706" cy="508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1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8" y="5960533"/>
            <a:ext cx="9521573" cy="2094616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F26D-A8BF-4E43-BEA6-F8A2D321D0DD}" type="datetimeFigureOut">
              <a:rPr lang="en-US" smtClean="0"/>
              <a:pPr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605D7-DDDB-413F-8089-E6E3B67A44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24067" y="1053838"/>
            <a:ext cx="685979" cy="77970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lvl="0"/>
            <a:r>
              <a:rPr lang="en-US" sz="10666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121549" y="3848742"/>
            <a:ext cx="685979" cy="77970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lvl="0"/>
            <a:r>
              <a:rPr lang="en-US" sz="10666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78970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8" y="2575984"/>
            <a:ext cx="9521573" cy="3460613"/>
          </a:xfrm>
        </p:spPr>
        <p:txBody>
          <a:bodyPr anchor="b">
            <a:normAutofit/>
          </a:bodyPr>
          <a:lstStyle>
            <a:lvl1pPr algn="l">
              <a:defRPr sz="5867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8" y="6036597"/>
            <a:ext cx="9521573" cy="2018552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F26D-A8BF-4E43-BEA6-F8A2D321D0DD}" type="datetimeFigureOut">
              <a:rPr lang="en-US" smtClean="0"/>
              <a:pPr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605D7-DDDB-413F-8089-E6E3B67A44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1556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2328" y="812800"/>
            <a:ext cx="9108273" cy="4030133"/>
          </a:xfrm>
        </p:spPr>
        <p:txBody>
          <a:bodyPr anchor="ctr">
            <a:normAutofit/>
          </a:bodyPr>
          <a:lstStyle>
            <a:lvl1pPr algn="l">
              <a:defRPr sz="5867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14396" y="5350933"/>
            <a:ext cx="9521574" cy="68566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8" y="6036597"/>
            <a:ext cx="9521573" cy="2018552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F26D-A8BF-4E43-BEA6-F8A2D321D0DD}" type="datetimeFigureOut">
              <a:rPr lang="en-US" smtClean="0"/>
              <a:pPr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605D7-DDDB-413F-8089-E6E3B67A44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24067" y="1053838"/>
            <a:ext cx="685979" cy="77970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lvl="0"/>
            <a:r>
              <a:rPr lang="en-US" sz="10666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121549" y="3848742"/>
            <a:ext cx="685979" cy="77970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lvl="0"/>
            <a:r>
              <a:rPr lang="en-US" sz="10666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986540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773" y="812800"/>
            <a:ext cx="9512198" cy="4030133"/>
          </a:xfrm>
        </p:spPr>
        <p:txBody>
          <a:bodyPr anchor="ctr">
            <a:normAutofit/>
          </a:bodyPr>
          <a:lstStyle>
            <a:lvl1pPr algn="l">
              <a:defRPr sz="5867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14396" y="5350933"/>
            <a:ext cx="9521574" cy="68566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200">
                <a:solidFill>
                  <a:schemeClr val="accent1"/>
                </a:solidFill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8" y="6036597"/>
            <a:ext cx="9521573" cy="2018552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F26D-A8BF-4E43-BEA6-F8A2D321D0DD}" type="datetimeFigureOut">
              <a:rPr lang="en-US" smtClean="0"/>
              <a:pPr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605D7-DDDB-413F-8089-E6E3B67A44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72514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F26D-A8BF-4E43-BEA6-F8A2D321D0DD}" type="datetimeFigureOut">
              <a:rPr lang="en-US" smtClean="0"/>
              <a:pPr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605D7-DDDB-413F-8089-E6E3B67A44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455849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65968" y="812801"/>
            <a:ext cx="1468218" cy="700193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399" y="812801"/>
            <a:ext cx="7792539" cy="700193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F26D-A8BF-4E43-BEA6-F8A2D321D0DD}" type="datetimeFigureOut">
              <a:rPr lang="en-US" smtClean="0"/>
              <a:pPr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605D7-DDDB-413F-8089-E6E3B67A44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710373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F26D-A8BF-4E43-BEA6-F8A2D321D0DD}" type="datetimeFigureOut">
              <a:rPr lang="en-US" smtClean="0"/>
              <a:pPr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605D7-DDDB-413F-8089-E6E3B67A44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3716000" cy="9144000"/>
          </a:xfrm>
          <a:prstGeom prst="rect">
            <a:avLst/>
          </a:prstGeom>
          <a:ln w="7620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28600" y="381000"/>
            <a:ext cx="13258800" cy="8229600"/>
          </a:xfrm>
          <a:prstGeom prst="rect">
            <a:avLst/>
          </a:prstGeom>
          <a:ln w="76200">
            <a:solidFill>
              <a:srgbClr val="6600FF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Untitled-1.jpg"/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7000" y="0"/>
            <a:ext cx="552450" cy="381000"/>
          </a:xfrm>
          <a:prstGeom prst="rect">
            <a:avLst/>
          </a:prstGeom>
        </p:spPr>
      </p:pic>
      <p:pic>
        <p:nvPicPr>
          <p:cNvPr id="11" name="Picture 10" descr="Untitled-1.jpg"/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10400" y="0"/>
            <a:ext cx="552450" cy="381000"/>
          </a:xfrm>
          <a:prstGeom prst="rect">
            <a:avLst/>
          </a:prstGeom>
        </p:spPr>
      </p:pic>
      <p:pic>
        <p:nvPicPr>
          <p:cNvPr id="12" name="Picture 11" descr="Untitled-1.jpg"/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43800" y="0"/>
            <a:ext cx="552450" cy="381000"/>
          </a:xfrm>
          <a:prstGeom prst="rect">
            <a:avLst/>
          </a:prstGeom>
        </p:spPr>
      </p:pic>
      <p:pic>
        <p:nvPicPr>
          <p:cNvPr id="13" name="Picture 12" descr="Untitled-1.jpg"/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77200" y="0"/>
            <a:ext cx="552450" cy="381000"/>
          </a:xfrm>
          <a:prstGeom prst="rect">
            <a:avLst/>
          </a:prstGeom>
        </p:spPr>
      </p:pic>
      <p:pic>
        <p:nvPicPr>
          <p:cNvPr id="14" name="Picture 13" descr="Untitled-1.jpg"/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10600" y="0"/>
            <a:ext cx="552450" cy="381000"/>
          </a:xfrm>
          <a:prstGeom prst="rect">
            <a:avLst/>
          </a:prstGeom>
        </p:spPr>
      </p:pic>
      <p:pic>
        <p:nvPicPr>
          <p:cNvPr id="15" name="Picture 14" descr="Untitled-1.jpg"/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20200" y="0"/>
            <a:ext cx="552450" cy="381000"/>
          </a:xfrm>
          <a:prstGeom prst="rect">
            <a:avLst/>
          </a:prstGeom>
        </p:spPr>
      </p:pic>
      <p:pic>
        <p:nvPicPr>
          <p:cNvPr id="16" name="Picture 15" descr="Untitled-1.jpg"/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53600" y="0"/>
            <a:ext cx="552450" cy="381000"/>
          </a:xfrm>
          <a:prstGeom prst="rect">
            <a:avLst/>
          </a:prstGeom>
        </p:spPr>
      </p:pic>
      <p:pic>
        <p:nvPicPr>
          <p:cNvPr id="17" name="Picture 16" descr="Untitled-1.jpg"/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87000" y="0"/>
            <a:ext cx="552450" cy="381000"/>
          </a:xfrm>
          <a:prstGeom prst="rect">
            <a:avLst/>
          </a:prstGeom>
        </p:spPr>
      </p:pic>
      <p:pic>
        <p:nvPicPr>
          <p:cNvPr id="18" name="Picture 17" descr="Untitled-1.jpg"/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96600" y="0"/>
            <a:ext cx="552450" cy="381000"/>
          </a:xfrm>
          <a:prstGeom prst="rect">
            <a:avLst/>
          </a:prstGeom>
        </p:spPr>
      </p:pic>
      <p:pic>
        <p:nvPicPr>
          <p:cNvPr id="19" name="Picture 18" descr="Untitled-1.jpg"/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506200" y="0"/>
            <a:ext cx="552450" cy="381000"/>
          </a:xfrm>
          <a:prstGeom prst="rect">
            <a:avLst/>
          </a:prstGeom>
        </p:spPr>
      </p:pic>
      <p:pic>
        <p:nvPicPr>
          <p:cNvPr id="20" name="Picture 19" descr="Untitled-1.jpg"/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039600" y="0"/>
            <a:ext cx="552450" cy="381000"/>
          </a:xfrm>
          <a:prstGeom prst="rect">
            <a:avLst/>
          </a:prstGeom>
        </p:spPr>
      </p:pic>
      <p:pic>
        <p:nvPicPr>
          <p:cNvPr id="21" name="Picture 20" descr="Untitled-1.jpg"/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573000" y="0"/>
            <a:ext cx="552450" cy="381000"/>
          </a:xfrm>
          <a:prstGeom prst="rect">
            <a:avLst/>
          </a:prstGeom>
        </p:spPr>
      </p:pic>
      <p:pic>
        <p:nvPicPr>
          <p:cNvPr id="22" name="Picture 21" descr="Untitled-1.jpg"/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163550" y="0"/>
            <a:ext cx="552450" cy="381000"/>
          </a:xfrm>
          <a:prstGeom prst="rect">
            <a:avLst/>
          </a:prstGeom>
        </p:spPr>
      </p:pic>
      <p:pic>
        <p:nvPicPr>
          <p:cNvPr id="24" name="Picture 23" descr="Untitled-1.jpg"/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47800" y="0"/>
            <a:ext cx="552450" cy="381000"/>
          </a:xfrm>
          <a:prstGeom prst="rect">
            <a:avLst/>
          </a:prstGeom>
        </p:spPr>
      </p:pic>
      <p:pic>
        <p:nvPicPr>
          <p:cNvPr id="25" name="Picture 24" descr="Untitled-1.jpg"/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81200" y="0"/>
            <a:ext cx="552450" cy="381000"/>
          </a:xfrm>
          <a:prstGeom prst="rect">
            <a:avLst/>
          </a:prstGeom>
        </p:spPr>
      </p:pic>
      <p:pic>
        <p:nvPicPr>
          <p:cNvPr id="26" name="Picture 25" descr="Untitled-1.jpg"/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14600" y="0"/>
            <a:ext cx="552450" cy="381000"/>
          </a:xfrm>
          <a:prstGeom prst="rect">
            <a:avLst/>
          </a:prstGeom>
        </p:spPr>
      </p:pic>
      <p:pic>
        <p:nvPicPr>
          <p:cNvPr id="27" name="Picture 26" descr="Untitled-1.jpg"/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48000" y="0"/>
            <a:ext cx="552450" cy="381000"/>
          </a:xfrm>
          <a:prstGeom prst="rect">
            <a:avLst/>
          </a:prstGeom>
        </p:spPr>
      </p:pic>
      <p:pic>
        <p:nvPicPr>
          <p:cNvPr id="28" name="Picture 27" descr="Untitled-1.jpg"/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57600" y="0"/>
            <a:ext cx="552450" cy="381000"/>
          </a:xfrm>
          <a:prstGeom prst="rect">
            <a:avLst/>
          </a:prstGeom>
        </p:spPr>
      </p:pic>
      <p:pic>
        <p:nvPicPr>
          <p:cNvPr id="29" name="Picture 28" descr="Untitled-1.jpg"/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91000" y="0"/>
            <a:ext cx="552450" cy="381000"/>
          </a:xfrm>
          <a:prstGeom prst="rect">
            <a:avLst/>
          </a:prstGeom>
        </p:spPr>
      </p:pic>
      <p:pic>
        <p:nvPicPr>
          <p:cNvPr id="30" name="Picture 29" descr="Untitled-1.jpg"/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24400" y="0"/>
            <a:ext cx="552450" cy="381000"/>
          </a:xfrm>
          <a:prstGeom prst="rect">
            <a:avLst/>
          </a:prstGeom>
        </p:spPr>
      </p:pic>
      <p:pic>
        <p:nvPicPr>
          <p:cNvPr id="31" name="Picture 30" descr="Untitled-1.jpg"/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34000" y="0"/>
            <a:ext cx="552450" cy="381000"/>
          </a:xfrm>
          <a:prstGeom prst="rect">
            <a:avLst/>
          </a:prstGeom>
        </p:spPr>
      </p:pic>
      <p:pic>
        <p:nvPicPr>
          <p:cNvPr id="32" name="Picture 31" descr="Untitled-1.jpg"/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43600" y="0"/>
            <a:ext cx="552450" cy="381000"/>
          </a:xfrm>
          <a:prstGeom prst="rect">
            <a:avLst/>
          </a:prstGeom>
        </p:spPr>
      </p:pic>
      <p:pic>
        <p:nvPicPr>
          <p:cNvPr id="33" name="Picture 32" descr="Untitled-1.jpg"/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552450" cy="381000"/>
          </a:xfrm>
          <a:prstGeom prst="rect">
            <a:avLst/>
          </a:prstGeom>
        </p:spPr>
      </p:pic>
      <p:pic>
        <p:nvPicPr>
          <p:cNvPr id="35" name="Picture 34" descr="Untitled-1.jpg"/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2000" y="0"/>
            <a:ext cx="552450" cy="381000"/>
          </a:xfrm>
          <a:prstGeom prst="rect">
            <a:avLst/>
          </a:prstGeom>
        </p:spPr>
      </p:pic>
      <p:sp>
        <p:nvSpPr>
          <p:cNvPr id="36" name="Rectangle 35"/>
          <p:cNvSpPr/>
          <p:nvPr userDrawn="1"/>
        </p:nvSpPr>
        <p:spPr>
          <a:xfrm>
            <a:off x="1447800" y="8686800"/>
            <a:ext cx="10896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3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সেলিনা</a:t>
            </a:r>
            <a:r>
              <a:rPr lang="en-US" sz="3200" b="1" cap="none" spc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baseline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আক্তার</a:t>
            </a:r>
            <a:r>
              <a:rPr lang="en-US" sz="3200" b="1" cap="none" spc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200" b="1" cap="none" spc="0" baseline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ডব্লিউ</a:t>
            </a:r>
            <a:r>
              <a:rPr lang="en-US" sz="3200" b="1" cap="none" spc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baseline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3200" b="1" cap="none" spc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baseline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8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ইউনিয়ন</a:t>
            </a:r>
            <a:r>
              <a:rPr lang="en-US" sz="3200" b="1" cap="none" spc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baseline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3200" b="1" cap="none" spc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baseline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ইনস্টিটিউশন</a:t>
            </a:r>
            <a:endParaRPr lang="en-US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22866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8" y="3601158"/>
            <a:ext cx="9521573" cy="2435441"/>
          </a:xfrm>
        </p:spPr>
        <p:txBody>
          <a:bodyPr anchor="b"/>
          <a:lstStyle>
            <a:lvl1pPr algn="l">
              <a:defRPr sz="5333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8" y="6036597"/>
            <a:ext cx="9521573" cy="1147200"/>
          </a:xfrm>
        </p:spPr>
        <p:txBody>
          <a:bodyPr anchor="t"/>
          <a:lstStyle>
            <a:lvl1pPr marL="0" indent="0" algn="l">
              <a:buNone/>
              <a:defRPr sz="26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F26D-A8BF-4E43-BEA6-F8A2D321D0DD}" type="datetimeFigureOut">
              <a:rPr lang="en-US" smtClean="0"/>
              <a:pPr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605D7-DDDB-413F-8089-E6E3B67A44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65847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12800"/>
            <a:ext cx="9521571" cy="17610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2880785"/>
            <a:ext cx="4632164" cy="5174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3806" y="2880787"/>
            <a:ext cx="4632165" cy="517436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F26D-A8BF-4E43-BEA6-F8A2D321D0DD}" type="datetimeFigureOut">
              <a:rPr lang="en-US" smtClean="0"/>
              <a:pPr/>
              <a:t>8/22/2017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605D7-DDDB-413F-8089-E6E3B67A44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16698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812800"/>
            <a:ext cx="9521570" cy="17610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9" y="2881311"/>
            <a:ext cx="4636008" cy="768349"/>
          </a:xfrm>
        </p:spPr>
        <p:txBody>
          <a:bodyPr anchor="b">
            <a:noAutofit/>
          </a:bodyPr>
          <a:lstStyle>
            <a:lvl1pPr marL="0" indent="0">
              <a:buNone/>
              <a:defRPr sz="3200" b="0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399" y="3649662"/>
            <a:ext cx="4636008" cy="440548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99960" y="2881311"/>
            <a:ext cx="4636008" cy="768349"/>
          </a:xfrm>
        </p:spPr>
        <p:txBody>
          <a:bodyPr anchor="b">
            <a:noAutofit/>
          </a:bodyPr>
          <a:lstStyle>
            <a:lvl1pPr marL="0" indent="0">
              <a:buNone/>
              <a:defRPr sz="3200" b="0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99960" y="3649662"/>
            <a:ext cx="4636008" cy="440548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F26D-A8BF-4E43-BEA6-F8A2D321D0DD}" type="datetimeFigureOut">
              <a:rPr lang="en-US" smtClean="0"/>
              <a:pPr/>
              <a:t>8/22/2017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605D7-DDDB-413F-8089-E6E3B67A44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50002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812800"/>
            <a:ext cx="9521571" cy="17610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F26D-A8BF-4E43-BEA6-F8A2D321D0DD}" type="datetimeFigureOut">
              <a:rPr lang="en-US" smtClean="0"/>
              <a:pPr/>
              <a:t>8/22/2017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605D7-DDDB-413F-8089-E6E3B67A44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181498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cture134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" y="-76200"/>
            <a:ext cx="13716000" cy="9144000"/>
          </a:xfrm>
          <a:prstGeom prst="rect">
            <a:avLst/>
          </a:prstGeom>
        </p:spPr>
      </p:pic>
      <p:pic>
        <p:nvPicPr>
          <p:cNvPr id="7" name="Picture 6" descr="slide2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58500" y="0"/>
            <a:ext cx="2857500" cy="178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slide2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2857500" cy="178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slide2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7362825"/>
            <a:ext cx="2857500" cy="178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slide2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58500" y="7362825"/>
            <a:ext cx="2857500" cy="178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 userDrawn="1"/>
        </p:nvSpPr>
        <p:spPr>
          <a:xfrm>
            <a:off x="2514600" y="8458200"/>
            <a:ext cx="8991600" cy="609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200" b="1" cap="none" spc="0" dirty="0" err="1" smtClean="0">
                <a:ln w="50800"/>
                <a:solidFill>
                  <a:schemeClr val="accent1">
                    <a:lumMod val="75000"/>
                  </a:schemeClr>
                </a:solidFill>
                <a:effectLst/>
                <a:latin typeface="NikoshBAN" pitchFamily="2" charset="0"/>
                <a:cs typeface="NikoshBAN" pitchFamily="2" charset="0"/>
              </a:rPr>
              <a:t>সেলিনা</a:t>
            </a:r>
            <a:r>
              <a:rPr lang="en-US" sz="3200" b="1" cap="none" spc="0" dirty="0" smtClean="0">
                <a:ln w="50800"/>
                <a:solidFill>
                  <a:schemeClr val="accent1">
                    <a:lumMod val="75000"/>
                  </a:schemeClr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50800"/>
                <a:solidFill>
                  <a:schemeClr val="accent1">
                    <a:lumMod val="75000"/>
                  </a:schemeClr>
                </a:solidFill>
                <a:effectLst/>
                <a:latin typeface="NikoshBAN" pitchFamily="2" charset="0"/>
                <a:cs typeface="NikoshBAN" pitchFamily="2" charset="0"/>
              </a:rPr>
              <a:t>আক্তার</a:t>
            </a:r>
            <a:r>
              <a:rPr lang="en-US" sz="3200" b="1" cap="none" spc="0" baseline="0" dirty="0" smtClean="0">
                <a:ln w="50800"/>
                <a:solidFill>
                  <a:schemeClr val="accent1">
                    <a:lumMod val="75000"/>
                  </a:schemeClr>
                </a:solidFill>
                <a:effectLst/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200" b="1" cap="none" spc="0" baseline="0" dirty="0" err="1" smtClean="0">
                <a:ln w="50800"/>
                <a:solidFill>
                  <a:schemeClr val="accent1">
                    <a:lumMod val="75000"/>
                  </a:schemeClr>
                </a:solidFill>
                <a:effectLst/>
                <a:latin typeface="NikoshBAN" pitchFamily="2" charset="0"/>
                <a:cs typeface="NikoshBAN" pitchFamily="2" charset="0"/>
              </a:rPr>
              <a:t>ডব্লিউ</a:t>
            </a:r>
            <a:r>
              <a:rPr lang="en-US" sz="3200" b="1" cap="none" spc="0" baseline="0" dirty="0" smtClean="0">
                <a:ln w="50800"/>
                <a:solidFill>
                  <a:schemeClr val="accent1">
                    <a:lumMod val="75000"/>
                  </a:schemeClr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baseline="0" dirty="0" err="1" smtClean="0">
                <a:ln w="50800"/>
                <a:solidFill>
                  <a:schemeClr val="accent1">
                    <a:lumMod val="75000"/>
                  </a:schemeClr>
                </a:solidFill>
                <a:effectLst/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3200" b="1" cap="none" spc="0" baseline="0" dirty="0" smtClean="0">
                <a:ln w="50800"/>
                <a:solidFill>
                  <a:schemeClr val="accent1">
                    <a:lumMod val="75000"/>
                  </a:schemeClr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baseline="0" dirty="0" err="1" smtClean="0">
                <a:ln w="50800"/>
                <a:solidFill>
                  <a:schemeClr val="accent1">
                    <a:lumMod val="75000"/>
                  </a:schemeClr>
                </a:solidFill>
                <a:effectLst/>
                <a:latin typeface="NikoshBAN" pitchFamily="2" charset="0"/>
                <a:cs typeface="NikoshBAN" pitchFamily="2" charset="0"/>
              </a:rPr>
              <a:t>ইউনিয়ন</a:t>
            </a:r>
            <a:r>
              <a:rPr lang="en-US" sz="3200" b="1" cap="none" spc="0" baseline="0" dirty="0" smtClean="0">
                <a:ln w="50800"/>
                <a:solidFill>
                  <a:schemeClr val="accent1">
                    <a:lumMod val="75000"/>
                  </a:schemeClr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baseline="0" dirty="0" err="1" smtClean="0">
                <a:ln w="50800"/>
                <a:solidFill>
                  <a:schemeClr val="accent1">
                    <a:lumMod val="75000"/>
                  </a:schemeClr>
                </a:solidFill>
                <a:effectLst/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3200" b="1" cap="none" spc="0" baseline="0" dirty="0" smtClean="0">
                <a:ln w="50800"/>
                <a:solidFill>
                  <a:schemeClr val="accent1">
                    <a:lumMod val="75000"/>
                  </a:schemeClr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baseline="0" dirty="0" err="1" smtClean="0">
                <a:ln w="50800"/>
                <a:solidFill>
                  <a:schemeClr val="accent1">
                    <a:lumMod val="75000"/>
                  </a:schemeClr>
                </a:solidFill>
                <a:effectLst/>
                <a:latin typeface="NikoshBAN" pitchFamily="2" charset="0"/>
                <a:cs typeface="NikoshBAN" pitchFamily="2" charset="0"/>
              </a:rPr>
              <a:t>ইনস্টিটিউশন</a:t>
            </a:r>
            <a:endParaRPr lang="en-US" sz="3200" b="1" cap="none" spc="0" dirty="0">
              <a:ln w="50800"/>
              <a:solidFill>
                <a:schemeClr val="accent1">
                  <a:lumMod val="75000"/>
                </a:schemeClr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85705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1998139"/>
            <a:ext cx="4185273" cy="1704621"/>
          </a:xfrm>
        </p:spPr>
        <p:txBody>
          <a:bodyPr anchor="b">
            <a:normAutofit/>
          </a:bodyPr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913" y="686567"/>
            <a:ext cx="5079056" cy="736858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9" y="3702759"/>
            <a:ext cx="4185273" cy="3445932"/>
          </a:xfrm>
        </p:spPr>
        <p:txBody>
          <a:bodyPr>
            <a:normAutofit/>
          </a:bodyPr>
          <a:lstStyle>
            <a:lvl1pPr marL="0" indent="0">
              <a:buNone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F26D-A8BF-4E43-BEA6-F8A2D321D0DD}" type="datetimeFigureOut">
              <a:rPr lang="en-US" smtClean="0"/>
              <a:pPr/>
              <a:t>8/22/2017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605D7-DDDB-413F-8089-E6E3B67A44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89608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6400800"/>
            <a:ext cx="9521571" cy="755651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399" y="812800"/>
            <a:ext cx="9521571" cy="5127624"/>
          </a:xfrm>
        </p:spPr>
        <p:txBody>
          <a:bodyPr anchor="t">
            <a:normAutofit/>
          </a:bodyPr>
          <a:lstStyle>
            <a:lvl1pPr marL="0" indent="0" algn="ctr">
              <a:buNone/>
              <a:defRPr sz="2133"/>
            </a:lvl1pPr>
            <a:lvl2pPr marL="609585" indent="0">
              <a:buNone/>
              <a:defRPr sz="2133"/>
            </a:lvl2pPr>
            <a:lvl3pPr marL="1219170" indent="0">
              <a:buNone/>
              <a:defRPr sz="2133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  <a:lvl6pPr marL="3047924" indent="0">
              <a:buNone/>
              <a:defRPr sz="2133"/>
            </a:lvl6pPr>
            <a:lvl7pPr marL="3657509" indent="0">
              <a:buNone/>
              <a:defRPr sz="2133"/>
            </a:lvl7pPr>
            <a:lvl8pPr marL="4267093" indent="0">
              <a:buNone/>
              <a:defRPr sz="2133"/>
            </a:lvl8pPr>
            <a:lvl9pPr marL="4876678" indent="0">
              <a:buNone/>
              <a:defRPr sz="2133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9" y="7156451"/>
            <a:ext cx="9521571" cy="89869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F26D-A8BF-4E43-BEA6-F8A2D321D0DD}" type="datetimeFigureOut">
              <a:rPr lang="en-US" smtClean="0"/>
              <a:pPr/>
              <a:t>8/22/2017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605D7-DDDB-413F-8089-E6E3B67A44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404323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2700" y="-11290"/>
            <a:ext cx="13754708" cy="9166580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399" y="812800"/>
            <a:ext cx="9521570" cy="17610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9" y="2880787"/>
            <a:ext cx="9521571" cy="5174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07887" y="8055152"/>
            <a:ext cx="102619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EF26D-A8BF-4E43-BEA6-F8A2D321D0DD}" type="datetimeFigureOut">
              <a:rPr lang="en-US" smtClean="0"/>
              <a:pPr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399" y="8055152"/>
            <a:ext cx="693446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67014" y="8055152"/>
            <a:ext cx="76895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1B605D7-DDDB-413F-8089-E6E3B67A44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3759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defTabSz="609585" rtl="0" eaLnBrk="1" latinLnBrk="0" hangingPunct="1">
        <a:spcBef>
          <a:spcPct val="0"/>
        </a:spcBef>
        <a:buNone/>
        <a:defRPr sz="48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57189" indent="-457189" algn="l" defTabSz="609585" rtl="0" eaLnBrk="1" latinLnBrk="0" hangingPunct="1">
        <a:spcBef>
          <a:spcPts val="13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ts val="13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ts val="13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ts val="13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ts val="13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ts val="13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ts val="13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ts val="13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ts val="13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elina_akter79@yahoo.com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1.wav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gif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gif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4.gif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gi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9.jpe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3.gif"/><Relationship Id="rId3" Type="http://schemas.openxmlformats.org/officeDocument/2006/relationships/audio" Target="../media/audio2.wav"/><Relationship Id="rId7" Type="http://schemas.openxmlformats.org/officeDocument/2006/relationships/image" Target="../media/image27.png"/><Relationship Id="rId12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20.jpeg"/><Relationship Id="rId5" Type="http://schemas.openxmlformats.org/officeDocument/2006/relationships/image" Target="../media/image29.jpeg"/><Relationship Id="rId10" Type="http://schemas.openxmlformats.org/officeDocument/2006/relationships/image" Target="../media/image22.png"/><Relationship Id="rId4" Type="http://schemas.openxmlformats.org/officeDocument/2006/relationships/image" Target="../media/image28.jpeg"/><Relationship Id="rId9" Type="http://schemas.openxmlformats.org/officeDocument/2006/relationships/image" Target="../media/image32.png"/><Relationship Id="rId14" Type="http://schemas.openxmlformats.org/officeDocument/2006/relationships/image" Target="../media/image34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57300" y="406400"/>
            <a:ext cx="11430000" cy="1117600"/>
          </a:xfrm>
          <a:prstGeom prst="roundRect">
            <a:avLst/>
          </a:prstGeom>
          <a:ln w="57150"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18797" tIns="59398" rIns="118797" bIns="59398" anchor="ctr"/>
          <a:lstStyle/>
          <a:p>
            <a:pPr algn="ctr">
              <a:defRPr/>
            </a:pPr>
            <a:r>
              <a:rPr lang="en-US" sz="4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4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4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জানাচ্ছি</a:t>
            </a:r>
            <a:r>
              <a:rPr lang="en-US" sz="4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467600" y="2438400"/>
            <a:ext cx="5715000" cy="5257800"/>
          </a:xfrm>
          <a:prstGeom prst="roundRect">
            <a:avLst/>
          </a:prstGeom>
          <a:noFill/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18797" tIns="59398" rIns="118797" bIns="59398"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7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57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40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0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b="1" dirty="0" err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ষষ্ঠ</a:t>
            </a:r>
            <a:endParaRPr lang="bn-BD" sz="40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40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   </a:t>
            </a:r>
            <a:r>
              <a:rPr lang="bn-BD" sz="40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b="1" dirty="0" err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endParaRPr lang="bn-BD" sz="40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40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0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bn-BD" sz="34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সাত</a:t>
            </a:r>
            <a:endParaRPr lang="en-US" sz="3400" b="1" dirty="0" smtClean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3400" b="1" dirty="0" err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4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4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– </a:t>
            </a:r>
            <a:r>
              <a:rPr lang="en-US" sz="36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অ্যাপ্লিকেশন</a:t>
            </a:r>
            <a:r>
              <a:rPr lang="en-US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defRPr/>
            </a:pPr>
            <a:r>
              <a:rPr lang="en-US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en-US" sz="36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সফটওয়ার</a:t>
            </a:r>
            <a:r>
              <a:rPr lang="en-US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smtClean="0">
                <a:ln w="11430"/>
                <a:solidFill>
                  <a:srgbClr val="66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endParaRPr lang="bn-BD" sz="3400" b="1" dirty="0">
              <a:ln w="11430"/>
              <a:solidFill>
                <a:srgbClr val="66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40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bn-BD" sz="40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৫০ মিনিট</a:t>
            </a:r>
            <a:endParaRPr lang="en-US" sz="40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40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</a:t>
            </a:r>
            <a:r>
              <a:rPr lang="en-US" sz="40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    </a:t>
            </a:r>
            <a:r>
              <a:rPr lang="en-US" sz="40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- 22-</a:t>
            </a:r>
            <a:r>
              <a:rPr lang="bn-BD" sz="40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r>
              <a:rPr lang="en-US" sz="40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</a:t>
            </a:r>
            <a:r>
              <a:rPr lang="bn-BD" sz="40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-১</a:t>
            </a:r>
            <a:r>
              <a:rPr lang="en-US" sz="40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endParaRPr lang="en-US" sz="40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9673" y="2590800"/>
            <a:ext cx="5943600" cy="4987073"/>
          </a:xfrm>
          <a:prstGeom prst="rect">
            <a:avLst/>
          </a:prstGeom>
          <a:noFill/>
          <a:ln w="130175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  <p:txBody>
          <a:bodyPr wrap="square" lIns="130622" tIns="65311" rIns="130622" bIns="65311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lnSpc>
                <a:spcPct val="150000"/>
              </a:lnSpc>
            </a:pPr>
            <a:r>
              <a:rPr lang="bn-BD" sz="5700" b="1" dirty="0">
                <a:solidFill>
                  <a:srgbClr val="FDD839"/>
                </a:solidFill>
                <a:latin typeface="NikoshBAN" pitchFamily="2" charset="0"/>
                <a:cs typeface="NikoshBAN" pitchFamily="2" charset="0"/>
              </a:rPr>
              <a:t>মোসা: সেলিনা </a:t>
            </a:r>
            <a:r>
              <a:rPr lang="bn-BD" sz="5700" b="1" dirty="0" smtClean="0">
                <a:solidFill>
                  <a:srgbClr val="FDD839"/>
                </a:solidFill>
                <a:latin typeface="NikoshBAN" pitchFamily="2" charset="0"/>
                <a:cs typeface="NikoshBAN" pitchFamily="2" charset="0"/>
              </a:rPr>
              <a:t>আক্তার</a:t>
            </a:r>
            <a:endParaRPr lang="en-US" sz="2900" dirty="0" smtClean="0">
              <a:solidFill>
                <a:srgbClr val="FDD839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bn-BD" sz="34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bn-BD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4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BD" sz="34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bn-BD" sz="3400" b="1" dirty="0">
                <a:latin typeface="NikoshBAN" pitchFamily="2" charset="0"/>
                <a:cs typeface="NikoshBAN" pitchFamily="2" charset="0"/>
              </a:rPr>
              <a:t>ডব্লিউ, বি, ইউনিয়ন </a:t>
            </a:r>
            <a:r>
              <a:rPr lang="en-US" sz="3400" b="1" dirty="0" err="1" smtClean="0"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3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400" b="1" dirty="0" smtClean="0">
                <a:latin typeface="NikoshBAN" pitchFamily="2" charset="0"/>
                <a:cs typeface="NikoshBAN" pitchFamily="2" charset="0"/>
              </a:rPr>
              <a:t>ইনস্টিটিউশন</a:t>
            </a:r>
            <a:endParaRPr lang="bn-BD" sz="4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6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উজিরপুর, বরিশাল। </a:t>
            </a:r>
            <a:endParaRPr lang="bn-BD" sz="40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600" b="1" dirty="0" smtClean="0">
                <a:latin typeface="NikoshBAN" pitchFamily="2" charset="0"/>
                <a:cs typeface="NikoshBAN" pitchFamily="2" charset="0"/>
              </a:rPr>
              <a:t>মোবাইল : </a:t>
            </a:r>
            <a:r>
              <a:rPr lang="en-US" sz="4600" b="1" dirty="0" smtClean="0">
                <a:latin typeface="NikoshBAN" pitchFamily="2" charset="0"/>
                <a:cs typeface="NikoshBAN" pitchFamily="2" charset="0"/>
              </a:rPr>
              <a:t>০১৫২১৩১৪২১৫</a:t>
            </a:r>
            <a:endParaRPr lang="bn-BD" sz="46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E-mail:  </a:t>
            </a:r>
            <a:r>
              <a:rPr lang="en-US" sz="2400" b="1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  <a:hlinkClick r:id="rId2"/>
              </a:rPr>
              <a:t>selina_akter</a:t>
            </a:r>
            <a:r>
              <a:rPr lang="en-US" sz="2400" b="1" dirty="0" err="1" smtClean="0">
                <a:solidFill>
                  <a:srgbClr val="FF00FF"/>
                </a:solidFill>
                <a:latin typeface="+mj-lt"/>
                <a:cs typeface="NikoshBAN" pitchFamily="2" charset="0"/>
                <a:hlinkClick r:id="rId2"/>
              </a:rPr>
              <a:t>79</a:t>
            </a:r>
            <a:r>
              <a:rPr lang="en-US" sz="2400" b="1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  <a:hlinkClick r:id="rId2"/>
              </a:rPr>
              <a:t>@gmail.com</a:t>
            </a:r>
            <a:endParaRPr lang="en-US" sz="2400" b="1" dirty="0" smtClean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3"/>
          <p:cNvSpPr txBox="1">
            <a:spLocks noChangeArrowheads="1"/>
          </p:cNvSpPr>
          <p:nvPr/>
        </p:nvSpPr>
        <p:spPr bwMode="auto">
          <a:xfrm>
            <a:off x="762000" y="3124200"/>
            <a:ext cx="12382500" cy="1793891"/>
          </a:xfrm>
          <a:prstGeom prst="rect">
            <a:avLst/>
          </a:prstGeom>
          <a:noFill/>
          <a:ln w="76200" cmpd="tri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square" lIns="130622" tIns="65311" rIns="130622" bIns="65311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পার্সোনাল</a:t>
            </a:r>
            <a:r>
              <a:rPr lang="en-US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অ্যাপ্লিকেশন</a:t>
            </a:r>
            <a:r>
              <a:rPr lang="en-US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সফটওয়্যারের</a:t>
            </a:r>
            <a:r>
              <a:rPr lang="en-US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9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038600" y="381000"/>
            <a:ext cx="5029200" cy="1168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bn-BD" sz="5700" dirty="0" smtClean="0">
                <a:solidFill>
                  <a:schemeClr val="tx1"/>
                </a:solidFill>
                <a:latin typeface="Nikosh2" pitchFamily="2" charset="0"/>
                <a:cs typeface="Nikosh2" pitchFamily="2" charset="0"/>
              </a:rPr>
              <a:t>দলীয় কাজ</a:t>
            </a:r>
            <a:endParaRPr lang="en-US" sz="5700" dirty="0" smtClean="0">
              <a:solidFill>
                <a:schemeClr val="tx1"/>
              </a:solidFill>
              <a:latin typeface="Nikosh2" pitchFamily="2" charset="0"/>
              <a:cs typeface="Nikosh2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8153400"/>
            <a:ext cx="3276600" cy="9906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83162" tIns="41581" rIns="83162" bIns="4158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54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4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১৫মিনিট</a:t>
            </a:r>
            <a:endParaRPr lang="bn-BD" sz="4400" b="1" dirty="0" smtClean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2041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3704E-6 -3.33333E-6 L 0.00197 0.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ular Callout 10"/>
          <p:cNvSpPr/>
          <p:nvPr/>
        </p:nvSpPr>
        <p:spPr>
          <a:xfrm>
            <a:off x="4" y="508000"/>
            <a:ext cx="2628899" cy="508000"/>
          </a:xfrm>
          <a:prstGeom prst="wedgeRectCallout">
            <a:avLst>
              <a:gd name="adj1" fmla="val -20833"/>
              <a:gd name="adj2" fmla="val 10375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8791" tIns="59396" rIns="118791" bIns="59396" rtlCol="0" anchor="ctr"/>
          <a:lstStyle/>
          <a:p>
            <a:pPr lvl="0" algn="ctr"/>
            <a:endParaRPr lang="en-U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মৌখিক প্রশ্ন</a:t>
            </a:r>
            <a:endParaRPr lang="en-US" sz="4600" b="1" dirty="0" smtClean="0">
              <a:solidFill>
                <a:schemeClr val="tx1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algn="ctr"/>
            <a:endParaRPr lang="en-US" sz="2000" dirty="0" smtClean="0"/>
          </a:p>
        </p:txBody>
      </p:sp>
      <p:sp>
        <p:nvSpPr>
          <p:cNvPr id="22" name="Rounded Rectangle 21"/>
          <p:cNvSpPr/>
          <p:nvPr/>
        </p:nvSpPr>
        <p:spPr>
          <a:xfrm>
            <a:off x="2857502" y="406400"/>
            <a:ext cx="9899744" cy="609600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615" tIns="65308" rIns="130615" bIns="65308" rtlCol="0" anchor="ctr"/>
          <a:lstStyle/>
          <a:p>
            <a:pPr algn="ctr"/>
            <a:r>
              <a:rPr lang="bn-BD" sz="4600" b="1" dirty="0" smtClean="0">
                <a:solidFill>
                  <a:srgbClr val="C0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নিচের প্রশ্ন পড় এবং সঠিক উত্তরে ক্লিক কর</a:t>
            </a:r>
            <a:endParaRPr lang="en-US" sz="4600" b="1" dirty="0" smtClean="0">
              <a:solidFill>
                <a:srgbClr val="C00000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04802" y="5486400"/>
            <a:ext cx="13106399" cy="635000"/>
          </a:xfrm>
          <a:prstGeom prst="round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30615" tIns="65308" rIns="130615" bIns="65308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734712" indent="-734712"/>
            <a:endParaRPr lang="en-US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34712" indent="-734712"/>
            <a:r>
              <a:rPr lang="en-US" sz="46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46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কিনে</a:t>
            </a:r>
            <a:r>
              <a:rPr lang="en-US" sz="36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6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9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34712" indent="-734712"/>
            <a:endParaRPr lang="bn-BD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31"/>
          <p:cNvGrpSpPr/>
          <p:nvPr/>
        </p:nvGrpSpPr>
        <p:grpSpPr>
          <a:xfrm>
            <a:off x="381002" y="6324600"/>
            <a:ext cx="12953998" cy="609600"/>
            <a:chOff x="533401" y="5334000"/>
            <a:chExt cx="9169604" cy="609600"/>
          </a:xfrm>
        </p:grpSpPr>
        <p:sp>
          <p:nvSpPr>
            <p:cNvPr id="70" name="Rounded Rectangle 69">
              <a:hlinkClick r:id="" action="ppaction://noaction"/>
            </p:cNvPr>
            <p:cNvSpPr/>
            <p:nvPr/>
          </p:nvSpPr>
          <p:spPr>
            <a:xfrm>
              <a:off x="3654381" y="5334000"/>
              <a:ext cx="2961613" cy="609600"/>
            </a:xfrm>
            <a:prstGeom prst="roundRect">
              <a:avLst/>
            </a:prstGeom>
            <a:ln w="5715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118797" tIns="59398" rIns="118797" bIns="59398"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lvl="0" algn="ctr"/>
              <a:r>
                <a:rPr lang="en-US" sz="40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ii. </a:t>
              </a:r>
              <a:r>
                <a:rPr lang="en-US" sz="4000" b="1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ভিএলসি</a:t>
              </a:r>
              <a:endParaRPr lang="en-US" sz="3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Rounded Rectangle 13">
              <a:hlinkClick r:id="" action="ppaction://noaction"/>
            </p:cNvPr>
            <p:cNvSpPr/>
            <p:nvPr/>
          </p:nvSpPr>
          <p:spPr>
            <a:xfrm>
              <a:off x="6844246" y="5334000"/>
              <a:ext cx="2858759" cy="609600"/>
            </a:xfrm>
            <a:prstGeom prst="roundRect">
              <a:avLst/>
            </a:prstGeom>
            <a:ln w="5715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118797" tIns="59398" rIns="118797" bIns="59398"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lvl="0" algn="ctr"/>
              <a:r>
                <a:rPr lang="bn-BD" sz="40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iii. </a:t>
              </a:r>
              <a:r>
                <a:rPr lang="en-US" sz="4000" b="1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ওফিস</a:t>
              </a:r>
              <a:r>
                <a:rPr lang="en-US" sz="40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ক্যালক</a:t>
              </a:r>
              <a:endPara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Rounded Rectangle 14">
              <a:hlinkClick r:id="" action="ppaction://noaction"/>
            </p:cNvPr>
            <p:cNvSpPr/>
            <p:nvPr/>
          </p:nvSpPr>
          <p:spPr>
            <a:xfrm>
              <a:off x="533401" y="5334000"/>
              <a:ext cx="2955264" cy="609600"/>
            </a:xfrm>
            <a:prstGeom prst="roundRect">
              <a:avLst/>
            </a:prstGeom>
            <a:ln w="5715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118797" tIns="59398" rIns="118797" bIns="59398"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lvl="0" algn="ctr"/>
              <a:r>
                <a:rPr lang="bn-BD" sz="40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i. </a:t>
              </a:r>
              <a:r>
                <a:rPr lang="en-US" sz="4000" b="1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এম</a:t>
              </a:r>
              <a:r>
                <a:rPr lang="en-US" sz="40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এস</a:t>
              </a:r>
              <a:r>
                <a:rPr lang="en-US" sz="40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এক্সেল</a:t>
              </a:r>
              <a:endPara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" name="Group 30"/>
          <p:cNvGrpSpPr/>
          <p:nvPr/>
        </p:nvGrpSpPr>
        <p:grpSpPr>
          <a:xfrm>
            <a:off x="304800" y="4495800"/>
            <a:ext cx="13030200" cy="685800"/>
            <a:chOff x="381000" y="8229600"/>
            <a:chExt cx="12598605" cy="685800"/>
          </a:xfrm>
        </p:grpSpPr>
        <p:sp>
          <p:nvSpPr>
            <p:cNvPr id="21" name="Rounded Rectangle 20">
              <a:hlinkClick r:id="rId3" action="ppaction://hlinksldjump"/>
            </p:cNvPr>
            <p:cNvSpPr/>
            <p:nvPr/>
          </p:nvSpPr>
          <p:spPr>
            <a:xfrm>
              <a:off x="10439400" y="8229600"/>
              <a:ext cx="2540205" cy="685800"/>
            </a:xfrm>
            <a:prstGeom prst="roundRect">
              <a:avLst/>
            </a:prstGeom>
            <a:ln w="5715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118797" tIns="59398" rIns="118797" bIns="59398"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lvl="0" algn="ctr"/>
              <a:r>
                <a:rPr lang="bn-BD" sz="40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এমএস</a:t>
              </a:r>
              <a:r>
                <a:rPr lang="en-US" sz="40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ওয়ার্ড</a:t>
              </a:r>
              <a:endPara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Rounded Rectangle 22">
              <a:hlinkClick r:id="rId4" action="ppaction://hlinksldjump"/>
            </p:cNvPr>
            <p:cNvSpPr/>
            <p:nvPr/>
          </p:nvSpPr>
          <p:spPr>
            <a:xfrm>
              <a:off x="7239000" y="8305800"/>
              <a:ext cx="3048000" cy="609600"/>
            </a:xfrm>
            <a:prstGeom prst="roundRect">
              <a:avLst/>
            </a:prstGeom>
            <a:ln w="5715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118797" tIns="59398" rIns="118797" bIns="59398"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lvl="0" algn="ctr"/>
              <a:r>
                <a:rPr lang="bn-BD" sz="40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মিডিয়া</a:t>
              </a:r>
              <a:r>
                <a:rPr lang="en-US" sz="40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প্লেয়ার</a:t>
              </a:r>
              <a:endPara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Rounded Rectangle 24">
              <a:hlinkClick r:id="rId3" action="ppaction://hlinksldjump">
                <a:snd r:embed="rId5" name="applause.wav"/>
              </a:hlinkClick>
            </p:cNvPr>
            <p:cNvSpPr/>
            <p:nvPr/>
          </p:nvSpPr>
          <p:spPr>
            <a:xfrm>
              <a:off x="3581400" y="8305800"/>
              <a:ext cx="3429000" cy="609600"/>
            </a:xfrm>
            <a:prstGeom prst="roundRect">
              <a:avLst/>
            </a:prstGeom>
            <a:ln w="5715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118797" tIns="59398" rIns="118797" bIns="59398"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lvl="0" algn="ctr"/>
              <a:r>
                <a:rPr lang="bn-BD" sz="40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এম</a:t>
              </a:r>
              <a:r>
                <a:rPr lang="en-US" sz="40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এস</a:t>
              </a:r>
              <a:r>
                <a:rPr lang="en-US" sz="40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অফিস</a:t>
              </a:r>
              <a:endPara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Rounded Rectangle 25">
              <a:hlinkClick r:id="rId3" action="ppaction://hlinksldjump"/>
            </p:cNvPr>
            <p:cNvSpPr/>
            <p:nvPr/>
          </p:nvSpPr>
          <p:spPr>
            <a:xfrm>
              <a:off x="381000" y="8305800"/>
              <a:ext cx="3048000" cy="609600"/>
            </a:xfrm>
            <a:prstGeom prst="roundRect">
              <a:avLst/>
            </a:prstGeom>
            <a:ln w="5715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118797" tIns="59398" rIns="118797" bIns="59398"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lvl="0" algn="ctr"/>
              <a:r>
                <a:rPr lang="en-US" sz="4000" b="1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গুগুল</a:t>
              </a:r>
              <a:r>
                <a:rPr lang="en-US" sz="40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ক্রোম</a:t>
              </a:r>
              <a:endPara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6" name="Rounded Rectangle 45"/>
          <p:cNvSpPr/>
          <p:nvPr/>
        </p:nvSpPr>
        <p:spPr>
          <a:xfrm>
            <a:off x="304800" y="2971800"/>
            <a:ext cx="13106400" cy="1447800"/>
          </a:xfrm>
          <a:prstGeom prst="round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86594" tIns="93297" rIns="186594" bIns="93297" rtlCol="0" anchor="ctr"/>
          <a:lstStyle/>
          <a:p>
            <a:pPr lvl="0">
              <a:spcBef>
                <a:spcPct val="20000"/>
              </a:spcBef>
              <a:defRPr/>
            </a:pPr>
            <a:r>
              <a:rPr lang="en-US" sz="46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46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46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46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46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শোনার</a:t>
            </a:r>
            <a:r>
              <a:rPr lang="en-US" sz="46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6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6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সফটয়্যারের</a:t>
            </a:r>
            <a:r>
              <a:rPr lang="en-US" sz="46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6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6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6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81000" y="7086600"/>
            <a:ext cx="13030200" cy="6096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marL="514324" indent="-514324"/>
            <a:r>
              <a:rPr lang="en-US" sz="2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2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নিচের কোনটি সঠিক? </a:t>
            </a:r>
          </a:p>
        </p:txBody>
      </p:sp>
      <p:grpSp>
        <p:nvGrpSpPr>
          <p:cNvPr id="5" name="Group 55"/>
          <p:cNvGrpSpPr/>
          <p:nvPr/>
        </p:nvGrpSpPr>
        <p:grpSpPr>
          <a:xfrm>
            <a:off x="381000" y="7848600"/>
            <a:ext cx="13030200" cy="609600"/>
            <a:chOff x="609600" y="5867400"/>
            <a:chExt cx="8229600" cy="381000"/>
          </a:xfrm>
        </p:grpSpPr>
        <p:sp>
          <p:nvSpPr>
            <p:cNvPr id="36" name="Rounded Rectangle 35">
              <a:hlinkClick r:id="rId3" action="ppaction://hlinksldjump">
                <a:snd r:embed="rId5" name="applause.wav"/>
              </a:hlinkClick>
            </p:cNvPr>
            <p:cNvSpPr/>
            <p:nvPr/>
          </p:nvSpPr>
          <p:spPr>
            <a:xfrm>
              <a:off x="6773067" y="5867400"/>
              <a:ext cx="2066133" cy="381000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83162" tIns="41581" rIns="83162" bIns="41581" rtlCol="0" anchor="ctr"/>
            <a:lstStyle/>
            <a:p>
              <a:r>
                <a:rPr lang="bn-BD" sz="29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ঘ.</a:t>
              </a:r>
              <a:r>
                <a:rPr lang="en-US" sz="29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9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i</a:t>
              </a:r>
              <a:r>
                <a:rPr lang="en-US" sz="29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 ii ও iii</a:t>
              </a:r>
              <a:r>
                <a:rPr lang="bn-BD" sz="29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9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7" name="Rounded Rectangle 36">
              <a:hlinkClick r:id="rId4" action="ppaction://hlinksldjump"/>
            </p:cNvPr>
            <p:cNvSpPr/>
            <p:nvPr/>
          </p:nvSpPr>
          <p:spPr>
            <a:xfrm>
              <a:off x="2671761" y="5867400"/>
              <a:ext cx="1863887" cy="381000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83162" tIns="41581" rIns="83162" bIns="41581" rtlCol="0" anchor="ctr"/>
            <a:lstStyle/>
            <a:p>
              <a:pPr lvl="0"/>
              <a:r>
                <a:rPr lang="bn-BD" sz="29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bn-BD" sz="2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খ.</a:t>
              </a:r>
              <a:r>
                <a:rPr lang="en-US" sz="2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i</a:t>
              </a:r>
              <a:r>
                <a:rPr lang="en-US" sz="2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ও ii  </a:t>
              </a:r>
              <a:r>
                <a:rPr lang="bn-BD" sz="2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9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8" name="Rounded Rectangle 37">
              <a:hlinkClick r:id="rId3" action="ppaction://hlinksldjump"/>
            </p:cNvPr>
            <p:cNvSpPr/>
            <p:nvPr/>
          </p:nvSpPr>
          <p:spPr>
            <a:xfrm>
              <a:off x="609600" y="5867400"/>
              <a:ext cx="1817432" cy="381000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83162" tIns="41581" rIns="83162" bIns="41581" rtlCol="0" anchor="ctr"/>
            <a:lstStyle/>
            <a:p>
              <a:pPr lvl="0"/>
              <a:r>
                <a:rPr lang="bn-BD" sz="29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ক. </a:t>
              </a:r>
              <a:r>
                <a:rPr lang="en-US" sz="29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i</a:t>
              </a:r>
              <a:r>
                <a:rPr lang="en-US" sz="29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9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ও </a:t>
              </a:r>
              <a:r>
                <a:rPr lang="en-US" sz="29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iii</a:t>
              </a:r>
              <a:r>
                <a:rPr lang="bn-BD" sz="29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9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0" name="Rounded Rectangle 39">
              <a:hlinkClick r:id="rId3" action="ppaction://hlinksldjump">
                <a:snd r:embed="rId6" name="bomb.wav"/>
              </a:hlinkClick>
            </p:cNvPr>
            <p:cNvSpPr/>
            <p:nvPr/>
          </p:nvSpPr>
          <p:spPr>
            <a:xfrm>
              <a:off x="4832003" y="5867400"/>
              <a:ext cx="1797397" cy="381000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83162" tIns="41581" rIns="83162" bIns="41581" rtlCol="0" anchor="ctr"/>
            <a:lstStyle/>
            <a:p>
              <a:pPr lvl="0"/>
              <a:r>
                <a:rPr lang="bn-BD" sz="29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গ</a:t>
              </a:r>
              <a:r>
                <a:rPr lang="bn-BD" sz="2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.</a:t>
              </a:r>
              <a:r>
                <a:rPr lang="en-US" sz="2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ii  ও iii</a:t>
              </a:r>
              <a:r>
                <a:rPr lang="bn-BD" sz="2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9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8" name="Rounded Rectangle 27"/>
          <p:cNvSpPr/>
          <p:nvPr/>
        </p:nvSpPr>
        <p:spPr>
          <a:xfrm>
            <a:off x="381000" y="1295400"/>
            <a:ext cx="13030200" cy="685800"/>
          </a:xfrm>
          <a:prstGeom prst="round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86594" tIns="93297" rIns="186594" bIns="93297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1049589" indent="-1049589"/>
            <a:r>
              <a:rPr lang="en-US" sz="46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46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মজিলা</a:t>
            </a:r>
            <a:r>
              <a:rPr lang="en-US" sz="36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ফায়রফক্স</a:t>
            </a:r>
            <a:r>
              <a:rPr lang="en-US" sz="36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ব্রাউজার</a:t>
            </a:r>
            <a:r>
              <a:rPr lang="en-US" sz="36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মোবাইলে</a:t>
            </a:r>
            <a:r>
              <a:rPr lang="en-US" sz="36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bn-BD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124200" y="2209800"/>
            <a:ext cx="6662764" cy="609600"/>
            <a:chOff x="685800" y="2692400"/>
            <a:chExt cx="6172200" cy="609600"/>
          </a:xfrm>
        </p:grpSpPr>
        <p:sp>
          <p:nvSpPr>
            <p:cNvPr id="30" name="Rounded Rectangle 29">
              <a:hlinkClick r:id="rId3" action="ppaction://hlinksldjump"/>
            </p:cNvPr>
            <p:cNvSpPr/>
            <p:nvPr/>
          </p:nvSpPr>
          <p:spPr>
            <a:xfrm>
              <a:off x="4419600" y="2692400"/>
              <a:ext cx="2438400" cy="609600"/>
            </a:xfrm>
            <a:prstGeom prst="roundRect">
              <a:avLst/>
            </a:prstGeom>
            <a:ln w="5715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118797" tIns="59398" rIns="118797" bIns="59398"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lvl="0" algn="ctr"/>
              <a:r>
                <a:rPr lang="bn-BD" sz="40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মিথ্যা</a:t>
              </a:r>
              <a:endPara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1" name="Rounded Rectangle 30">
              <a:hlinkClick r:id="rId4" action="ppaction://hlinksldjump"/>
            </p:cNvPr>
            <p:cNvSpPr/>
            <p:nvPr/>
          </p:nvSpPr>
          <p:spPr>
            <a:xfrm>
              <a:off x="685800" y="2692400"/>
              <a:ext cx="3124200" cy="609600"/>
            </a:xfrm>
            <a:prstGeom prst="roundRect">
              <a:avLst/>
            </a:prstGeom>
            <a:ln w="5715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118797" tIns="59398" rIns="118797" bIns="59398"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lvl="0" algn="ctr"/>
              <a:r>
                <a:rPr lang="en-US" sz="4000" b="1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সত্য</a:t>
              </a:r>
              <a:endPara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768002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6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5800" y="2819400"/>
            <a:ext cx="12344400" cy="1930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30622" tIns="65311" rIns="130622" bIns="65311"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8800" b="1" dirty="0" err="1" smtClean="0">
                <a:ln w="11430"/>
                <a:solidFill>
                  <a:srgbClr val="FF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সকলকে</a:t>
            </a:r>
            <a:r>
              <a:rPr lang="en-US" sz="8800" b="1" dirty="0" smtClean="0">
                <a:ln w="11430"/>
                <a:solidFill>
                  <a:srgbClr val="FF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 </a:t>
            </a:r>
            <a:r>
              <a:rPr lang="en-US" sz="8800" b="1" dirty="0" err="1" smtClean="0">
                <a:ln w="11430"/>
                <a:solidFill>
                  <a:srgbClr val="FF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ধন্যবাদ</a:t>
            </a:r>
            <a:endParaRPr lang="en-US" sz="8800" b="1" dirty="0">
              <a:ln w="11430"/>
              <a:solidFill>
                <a:srgbClr val="FF66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cs typeface="NikoshBAN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5143500" y="1320800"/>
            <a:ext cx="5143500" cy="18288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18797" tIns="59398" rIns="118797" bIns="59398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endParaRPr lang="en-US" sz="1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54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54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endParaRPr lang="en-US" sz="54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800102" y="7213600"/>
            <a:ext cx="5715000" cy="7112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18797" tIns="59398" rIns="118797" bIns="59398" rtlCol="0" anchor="ctr"/>
          <a:lstStyle/>
          <a:p>
            <a:pPr algn="ctr"/>
            <a:r>
              <a:rPr lang="bn-BD" sz="4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প্রশ্নে ফিরে যাই</a:t>
            </a:r>
            <a:endParaRPr lang="en-US" sz="4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6743702" y="7213600"/>
            <a:ext cx="5715000" cy="7112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18797" tIns="59398" rIns="118797" bIns="59398" rtlCol="0" anchor="ctr"/>
          <a:lstStyle/>
          <a:p>
            <a:pPr algn="ctr"/>
            <a:r>
              <a:rPr lang="bn-BD" sz="4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সামনে এগিয়ে যাই</a:t>
            </a:r>
            <a:endParaRPr lang="en-US" sz="4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 rot="20383469">
            <a:off x="2274108" y="3486505"/>
            <a:ext cx="3556165" cy="3250157"/>
            <a:chOff x="762000" y="2286000"/>
            <a:chExt cx="2743202" cy="2235201"/>
          </a:xfrm>
        </p:grpSpPr>
        <p:pic>
          <p:nvPicPr>
            <p:cNvPr id="7" name="Picture 6" descr="redroses86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2000" y="2286000"/>
              <a:ext cx="2743202" cy="22352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Rectangle 7"/>
            <p:cNvSpPr/>
            <p:nvPr/>
          </p:nvSpPr>
          <p:spPr>
            <a:xfrm>
              <a:off x="1741715" y="3435529"/>
              <a:ext cx="1750800" cy="923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5400" b="1" dirty="0" err="1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cs typeface="NikoshBAN" pitchFamily="2" charset="0"/>
                </a:rPr>
                <a:t>ধন্যবাদ</a:t>
              </a:r>
              <a:endParaRPr lang="en-US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2009372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2" action="ppaction://hlinksldjump"/>
          </p:cNvPr>
          <p:cNvSpPr/>
          <p:nvPr/>
        </p:nvSpPr>
        <p:spPr>
          <a:xfrm>
            <a:off x="800102" y="7213600"/>
            <a:ext cx="5715000" cy="7112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18797" tIns="59398" rIns="118797" bIns="59398" rtlCol="0" anchor="ctr"/>
          <a:lstStyle/>
          <a:p>
            <a:pPr algn="ctr"/>
            <a:r>
              <a:rPr lang="bn-BD" sz="4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প্রশ্নে ফিরে যাই</a:t>
            </a:r>
            <a:endParaRPr lang="en-US" sz="4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>
            <a:hlinkClick r:id="rId3" action="ppaction://hlinksldjump"/>
          </p:cNvPr>
          <p:cNvSpPr/>
          <p:nvPr/>
        </p:nvSpPr>
        <p:spPr>
          <a:xfrm>
            <a:off x="6743702" y="7213600"/>
            <a:ext cx="5715000" cy="7112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18797" tIns="59398" rIns="118797" bIns="59398" rtlCol="0" anchor="ctr"/>
          <a:lstStyle/>
          <a:p>
            <a:pPr algn="ctr"/>
            <a:r>
              <a:rPr lang="bn-BD" sz="4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সামনে এগিয়ে যাই</a:t>
            </a:r>
            <a:endParaRPr lang="en-US" sz="4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AutoShape 14"/>
          <p:cNvSpPr>
            <a:spLocks noChangeArrowheads="1"/>
          </p:cNvSpPr>
          <p:nvPr/>
        </p:nvSpPr>
        <p:spPr bwMode="auto">
          <a:xfrm>
            <a:off x="5657852" y="1249413"/>
            <a:ext cx="5143500" cy="14224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18797" tIns="59398" rIns="118797" bIns="59398"/>
          <a:lstStyle/>
          <a:p>
            <a:pPr algn="ctr"/>
            <a:endParaRPr lang="en-US" dirty="0"/>
          </a:p>
          <a:p>
            <a:pPr algn="ctr"/>
            <a:r>
              <a:rPr lang="en-US" sz="4100" b="1" dirty="0" smtClean="0">
                <a:latin typeface="Comic Sans MS" pitchFamily="66" charset="0"/>
              </a:rPr>
              <a:t> </a:t>
            </a:r>
            <a:endParaRPr lang="en-US" sz="4100" b="1" dirty="0">
              <a:latin typeface="Comic Sans MS" pitchFamily="66" charset="0"/>
            </a:endParaRPr>
          </a:p>
        </p:txBody>
      </p:sp>
      <p:pic>
        <p:nvPicPr>
          <p:cNvPr id="6" name="Picture 1" descr="H:\newtons law\newtons law\thinking-idea-animated-animation-sm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86152" y="2265413"/>
            <a:ext cx="3886200" cy="3759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668088" y="1016001"/>
            <a:ext cx="4457700" cy="2207579"/>
          </a:xfrm>
          <a:prstGeom prst="rect">
            <a:avLst/>
          </a:prstGeom>
          <a:noFill/>
        </p:spPr>
        <p:txBody>
          <a:bodyPr wrap="square" lIns="118797" tIns="59398" rIns="118797" bIns="59398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n-US" sz="13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US" sz="5300" dirty="0" err="1" smtClean="0">
                <a:ln w="11430"/>
                <a:solidFill>
                  <a:srgbClr val="33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</a:t>
            </a:r>
            <a:r>
              <a:rPr lang="bn-BD" sz="5300" dirty="0" smtClean="0">
                <a:ln w="11430"/>
                <a:solidFill>
                  <a:srgbClr val="33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en-US" sz="5300" dirty="0" err="1" smtClean="0">
                <a:ln w="11430"/>
                <a:solidFill>
                  <a:srgbClr val="33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খিত</a:t>
            </a:r>
            <a:r>
              <a:rPr lang="en-US" sz="5300" b="1" dirty="0" smtClean="0">
                <a:ln w="11430"/>
                <a:solidFill>
                  <a:srgbClr val="33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4100" b="1" dirty="0" smtClean="0">
                <a:ln w="11430"/>
                <a:solidFill>
                  <a:srgbClr val="33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</a:p>
          <a:p>
            <a:pPr algn="ctr"/>
            <a:r>
              <a:rPr lang="en-US" sz="46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600" b="1" dirty="0" smtClean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0659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rdi-Matrix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1" y="1143000"/>
            <a:ext cx="10820399" cy="67818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024" y="1677443"/>
            <a:ext cx="5475176" cy="357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21025" y="1677443"/>
            <a:ext cx="5475176" cy="3582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3352800" y="2514601"/>
            <a:ext cx="1447800" cy="874356"/>
          </a:xfrm>
          <a:prstGeom prst="roundRect">
            <a:avLst/>
          </a:prstGeom>
          <a:noFill/>
          <a:ln w="5715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18797" tIns="59398" rIns="118797" bIns="59398" anchor="ctr"/>
          <a:lstStyle/>
          <a:p>
            <a:pPr algn="ctr">
              <a:defRPr/>
            </a:pPr>
            <a:r>
              <a:rPr lang="en-US" sz="4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আমি</a:t>
            </a:r>
            <a:endParaRPr lang="en-US" sz="4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362643" y="2514601"/>
            <a:ext cx="1199957" cy="874355"/>
          </a:xfrm>
          <a:prstGeom prst="roundRect">
            <a:avLst/>
          </a:prstGeom>
          <a:noFill/>
          <a:ln w="5715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18797" tIns="59398" rIns="118797" bIns="59398" anchor="ctr"/>
          <a:lstStyle/>
          <a:p>
            <a:pPr algn="ctr">
              <a:defRPr/>
            </a:pPr>
            <a:r>
              <a:rPr lang="en-US" sz="4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ষষ্ঠ</a:t>
            </a:r>
            <a:endParaRPr lang="en-US" sz="4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181600" y="2590800"/>
            <a:ext cx="1507671" cy="742950"/>
          </a:xfrm>
          <a:prstGeom prst="roundRect">
            <a:avLst/>
          </a:prstGeom>
          <a:noFill/>
          <a:ln w="5715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18797" tIns="59398" rIns="118797" bIns="59398" anchor="ctr"/>
          <a:lstStyle/>
          <a:p>
            <a:pPr algn="ctr">
              <a:defRPr/>
            </a:pPr>
            <a:r>
              <a:rPr lang="en-US" sz="4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শ্রেণির</a:t>
            </a:r>
            <a:endParaRPr lang="en-US" sz="4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62131" y="3388956"/>
            <a:ext cx="2810069" cy="649644"/>
          </a:xfrm>
          <a:prstGeom prst="roundRect">
            <a:avLst/>
          </a:prstGeom>
          <a:noFill/>
          <a:ln w="5715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18797" tIns="59398" rIns="118797" bIns="59398" anchor="ctr"/>
          <a:lstStyle/>
          <a:p>
            <a:pPr algn="ctr">
              <a:defRPr/>
            </a:pPr>
            <a:r>
              <a:rPr lang="en-US" sz="4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শিক্ষার্থী</a:t>
            </a:r>
            <a:endParaRPr lang="en-US" sz="4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025" y="1680553"/>
            <a:ext cx="5398976" cy="3579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1205202" y="128296"/>
            <a:ext cx="11811778" cy="1286069"/>
          </a:xfrm>
          <a:prstGeom prst="roundRect">
            <a:avLst/>
          </a:prstGeom>
          <a:ln w="57150">
            <a:solidFill>
              <a:srgbClr val="000099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18797" tIns="59398" rIns="118797" bIns="59398" anchor="ctr"/>
          <a:lstStyle/>
          <a:p>
            <a:pPr algn="ctr">
              <a:defRPr/>
            </a:pPr>
            <a:r>
              <a:rPr lang="en-US" sz="5400" b="1" dirty="0" err="1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54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dirty="0" err="1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54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54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5400" b="1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186881" y="161731"/>
            <a:ext cx="11811778" cy="1118118"/>
          </a:xfrm>
          <a:prstGeom prst="roundRect">
            <a:avLst/>
          </a:prstGeom>
          <a:ln w="57150">
            <a:solidFill>
              <a:srgbClr val="FF006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18797" tIns="59398" rIns="118797" bIns="59398" anchor="ctr"/>
          <a:lstStyle/>
          <a:p>
            <a:pPr algn="ctr">
              <a:defRPr/>
            </a:pPr>
            <a:r>
              <a:rPr lang="en-US" sz="7200" b="1" dirty="0" err="1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72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72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72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72170" y="128295"/>
            <a:ext cx="11811778" cy="1090905"/>
          </a:xfrm>
          <a:prstGeom prst="roundRect">
            <a:avLst/>
          </a:prstGeom>
          <a:ln w="57150">
            <a:solidFill>
              <a:srgbClr val="FF006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18797" tIns="59398" rIns="118797" bIns="59398" anchor="ctr"/>
          <a:lstStyle/>
          <a:p>
            <a:pPr algn="ctr">
              <a:defRPr/>
            </a:pPr>
            <a:r>
              <a:rPr lang="en-US" sz="7200" b="1" dirty="0" err="1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72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আঁকতে</a:t>
            </a:r>
            <a:r>
              <a:rPr lang="en-US" sz="72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72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72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676400"/>
            <a:ext cx="5347900" cy="3435261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1272170" y="76200"/>
            <a:ext cx="11811778" cy="1143000"/>
          </a:xfrm>
          <a:prstGeom prst="roundRect">
            <a:avLst/>
          </a:prstGeom>
          <a:ln w="57150">
            <a:solidFill>
              <a:srgbClr val="FF006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18797" tIns="59398" rIns="118797" bIns="59398" anchor="ctr"/>
          <a:lstStyle/>
          <a:p>
            <a:pPr algn="ctr">
              <a:defRPr/>
            </a:pPr>
            <a:r>
              <a:rPr lang="en-US" sz="7200" b="1" dirty="0" err="1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72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72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72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72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237277" y="254842"/>
            <a:ext cx="11811778" cy="1143000"/>
          </a:xfrm>
          <a:prstGeom prst="roundRect">
            <a:avLst/>
          </a:prstGeom>
          <a:ln w="57150">
            <a:solidFill>
              <a:srgbClr val="FF006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18797" tIns="59398" rIns="118797" bIns="59398" anchor="ctr"/>
          <a:lstStyle/>
          <a:p>
            <a:pPr algn="ctr">
              <a:defRPr/>
            </a:pPr>
            <a:r>
              <a:rPr lang="en-US" sz="7200" b="1" dirty="0" err="1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72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ধরেণর</a:t>
            </a:r>
            <a:r>
              <a:rPr lang="en-US" sz="72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72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72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72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72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272170" y="186613"/>
            <a:ext cx="11811778" cy="1143000"/>
          </a:xfrm>
          <a:prstGeom prst="roundRect">
            <a:avLst/>
          </a:prstGeom>
          <a:ln w="57150">
            <a:solidFill>
              <a:srgbClr val="FF006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18797" tIns="59398" rIns="118797" bIns="59398" anchor="ctr"/>
          <a:lstStyle/>
          <a:p>
            <a:pPr algn="ctr">
              <a:defRPr/>
            </a:pPr>
            <a:r>
              <a:rPr lang="en-US" sz="7200" b="1" dirty="0" err="1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72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ঘুরে</a:t>
            </a:r>
            <a:r>
              <a:rPr lang="en-US" sz="72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বেড়াতে</a:t>
            </a:r>
            <a:r>
              <a:rPr lang="en-US" sz="72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72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72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362200" y="1752600"/>
            <a:ext cx="5257800" cy="3124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manWalking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2200" y="1676400"/>
            <a:ext cx="5276850" cy="2971800"/>
          </a:xfrm>
          <a:prstGeom prst="rect">
            <a:avLst/>
          </a:prstGeom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52600"/>
            <a:ext cx="5344790" cy="3579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ounded Rectangle 28"/>
          <p:cNvSpPr/>
          <p:nvPr/>
        </p:nvSpPr>
        <p:spPr>
          <a:xfrm>
            <a:off x="838200" y="0"/>
            <a:ext cx="12536067" cy="8229600"/>
          </a:xfrm>
          <a:prstGeom prst="roundRect">
            <a:avLst/>
          </a:prstGeom>
          <a:ln w="57150">
            <a:solidFill>
              <a:srgbClr val="FF006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18797" tIns="59398" rIns="118797" bIns="59398" anchor="ctr"/>
          <a:lstStyle/>
          <a:p>
            <a:pPr algn="ctr">
              <a:defRPr/>
            </a:pPr>
            <a:r>
              <a:rPr lang="en-US" sz="7200" b="1" dirty="0" err="1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72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72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72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72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72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72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72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সফটয়্যার</a:t>
            </a:r>
            <a:r>
              <a:rPr lang="en-US" sz="72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72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72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সেগুলো</a:t>
            </a:r>
            <a:r>
              <a:rPr lang="en-US" sz="72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সবই</a:t>
            </a:r>
            <a:r>
              <a:rPr lang="en-US" sz="72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অ্যাপ্লিকেশন</a:t>
            </a:r>
            <a:r>
              <a:rPr lang="en-US" sz="72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সফটয়্যার</a:t>
            </a:r>
            <a:r>
              <a:rPr lang="en-US" sz="72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72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57200" y="0"/>
            <a:ext cx="13053526" cy="80772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83162" tIns="41581" rIns="83162" bIns="4158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অ্যাপ্লিকেশন</a:t>
            </a:r>
            <a:r>
              <a:rPr lang="en-US" sz="115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5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endParaRPr lang="en-US" sz="11500" b="1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82891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333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65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6" grpId="0" animBg="1"/>
      <p:bldP spid="29" grpId="0" animBg="1"/>
      <p:bldP spid="29" grpId="1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199" y="1981200"/>
            <a:ext cx="5469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রা-</a:t>
            </a:r>
            <a:endParaRPr lang="en-GB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6541572"/>
            <a:ext cx="12877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bn-IN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56860" y="4307264"/>
            <a:ext cx="13053526" cy="1752598"/>
          </a:xfrm>
          <a:prstGeom prst="roundRec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83162" tIns="41581" rIns="83162" bIns="4158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4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4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4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4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প্রযুক্তিতে</a:t>
            </a:r>
            <a:r>
              <a:rPr lang="en-US" sz="44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44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44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অ্যাপ্লিকেশন</a:t>
            </a:r>
            <a:r>
              <a:rPr lang="en-US" sz="44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</a:t>
            </a:r>
            <a:r>
              <a:rPr lang="en-US" sz="4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44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য়ারের</a:t>
            </a:r>
            <a:r>
              <a:rPr lang="en-US" sz="44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44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38199" y="2812197"/>
            <a:ext cx="13053526" cy="1455003"/>
          </a:xfrm>
          <a:prstGeom prst="roundRec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83162" tIns="41581" rIns="83162" bIns="4158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অ্যাপ্লিকেশন</a:t>
            </a:r>
            <a:r>
              <a:rPr 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সফটওয়ার</a:t>
            </a:r>
            <a:r>
              <a:rPr 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18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11134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rdi-Matrix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13716000" cy="73152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752600"/>
            <a:ext cx="6781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2819400" y="2819400"/>
            <a:ext cx="1447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আমার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38800" y="2819400"/>
            <a:ext cx="1447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B0F0"/>
                </a:solidFill>
              </a:rPr>
              <a:t>বাংলা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67200" y="2819400"/>
            <a:ext cx="1447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</a:rPr>
              <a:t>সোনার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43200" y="3505200"/>
            <a:ext cx="1447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66"/>
                </a:solidFill>
              </a:rPr>
              <a:t>আমি</a:t>
            </a:r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34000" y="3505200"/>
            <a:ext cx="1828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66FF"/>
                </a:solidFill>
              </a:rPr>
              <a:t>ভালবাসি</a:t>
            </a:r>
            <a:endParaRPr lang="en-US" sz="2000" b="1" dirty="0">
              <a:solidFill>
                <a:srgbClr val="FF66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10000" y="3505200"/>
            <a:ext cx="1752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</a:rPr>
              <a:t>তোমায়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81000" y="76200"/>
            <a:ext cx="13053526" cy="10668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83162" tIns="41581" rIns="83162" bIns="4158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36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অ্যাপ্লিকেশন</a:t>
            </a:r>
            <a:r>
              <a:rPr lang="en-US" sz="36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6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লেখালেখির</a:t>
            </a:r>
            <a:r>
              <a:rPr lang="en-US" sz="36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31237" y="76200"/>
            <a:ext cx="13053526" cy="80772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83162" tIns="41581" rIns="83162" bIns="4158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11500" b="1" dirty="0" smtClean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1500" b="1" dirty="0" smtClean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15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115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প্রসেসিং</a:t>
            </a:r>
            <a:r>
              <a:rPr lang="en-US" sz="115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5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endParaRPr lang="en-US" sz="11500" b="1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7669763" y="-304800"/>
            <a:ext cx="5715000" cy="4419600"/>
            <a:chOff x="8001000" y="-381000"/>
            <a:chExt cx="5715000" cy="3886200"/>
          </a:xfrm>
        </p:grpSpPr>
        <p:pic>
          <p:nvPicPr>
            <p:cNvPr id="27" name="Picture 26" descr="openoffice-writer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01000" y="-381000"/>
              <a:ext cx="5715000" cy="3886200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8153400" y="2474167"/>
              <a:ext cx="5334000" cy="7931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rgbClr val="FFC000"/>
                  </a:solidFill>
                </a:rPr>
                <a:t>Open Office Writer</a:t>
              </a:r>
              <a:endParaRPr lang="en-US" sz="4400" b="1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83163" y="381000"/>
            <a:ext cx="6096000" cy="3543300"/>
            <a:chOff x="914400" y="304800"/>
            <a:chExt cx="6096000" cy="2926702"/>
          </a:xfrm>
        </p:grpSpPr>
        <p:grpSp>
          <p:nvGrpSpPr>
            <p:cNvPr id="30" name="Group 29"/>
            <p:cNvGrpSpPr/>
            <p:nvPr/>
          </p:nvGrpSpPr>
          <p:grpSpPr>
            <a:xfrm>
              <a:off x="914400" y="304800"/>
              <a:ext cx="6096000" cy="2438741"/>
              <a:chOff x="914400" y="304800"/>
              <a:chExt cx="6096000" cy="2438741"/>
            </a:xfrm>
          </p:grpSpPr>
          <p:pic>
            <p:nvPicPr>
              <p:cNvPr id="25" name="Picture 24" descr="_46199717_-3.jp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4400" y="381000"/>
                <a:ext cx="2590800" cy="2286000"/>
              </a:xfrm>
              <a:prstGeom prst="rect">
                <a:avLst/>
              </a:prstGeom>
            </p:spPr>
          </p:pic>
          <p:pic>
            <p:nvPicPr>
              <p:cNvPr id="26" name="Picture 25" descr="Microsoft_Word_logo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05200" y="304800"/>
                <a:ext cx="3505200" cy="2438741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sp>
          <p:nvSpPr>
            <p:cNvPr id="31" name="Rectangle 30"/>
            <p:cNvSpPr/>
            <p:nvPr/>
          </p:nvSpPr>
          <p:spPr>
            <a:xfrm>
              <a:off x="990600" y="2438400"/>
              <a:ext cx="5715000" cy="7931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C000"/>
                  </a:solidFill>
                </a:rPr>
                <a:t>MS Word</a:t>
              </a:r>
              <a:endParaRPr lang="en-US" sz="6600" b="1" dirty="0">
                <a:solidFill>
                  <a:srgbClr val="FFC000"/>
                </a:solidFill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5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65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50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6" grpId="0"/>
      <p:bldP spid="17" grpId="0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rdi-Matrix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13716000" cy="7315200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129" t="21513" r="12947"/>
          <a:stretch/>
        </p:blipFill>
        <p:spPr bwMode="auto">
          <a:xfrm>
            <a:off x="1676400" y="1752600"/>
            <a:ext cx="662940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09800" y="3678702"/>
            <a:ext cx="1371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19500" y="3657600"/>
            <a:ext cx="1295986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70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15486" y="3657600"/>
            <a:ext cx="1371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83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87086" y="3657600"/>
            <a:ext cx="1359877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153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207" y="4495800"/>
            <a:ext cx="736795" cy="80195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213903" y="3276600"/>
            <a:ext cx="1371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Roll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81400" y="3240259"/>
            <a:ext cx="1371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Bangla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76800" y="3240259"/>
            <a:ext cx="1371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English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291775" y="3240259"/>
            <a:ext cx="1371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Total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213903" y="4072597"/>
            <a:ext cx="1371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623603" y="4051495"/>
            <a:ext cx="1295986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67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919589" y="4051495"/>
            <a:ext cx="1371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291189" y="4051495"/>
            <a:ext cx="1359877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117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47900" y="4495800"/>
            <a:ext cx="1337603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657600" y="4474698"/>
            <a:ext cx="1295986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953586" y="4474698"/>
            <a:ext cx="1371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325186" y="4474698"/>
            <a:ext cx="1359877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30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295400" y="381000"/>
            <a:ext cx="11734800" cy="965200"/>
          </a:xfrm>
          <a:prstGeom prst="roundRect">
            <a:avLst/>
          </a:prstGeom>
          <a:ln w="57150">
            <a:solidFill>
              <a:srgbClr val="FF006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18797" tIns="59398" rIns="118797" bIns="59398" anchor="ctr"/>
          <a:lstStyle/>
          <a:p>
            <a:pPr>
              <a:defRPr/>
            </a:pPr>
            <a:r>
              <a:rPr lang="en-US" sz="32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3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অ্যাপ্লিকেশন</a:t>
            </a:r>
            <a:r>
              <a:rPr lang="en-US" sz="3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সফটয়্যার</a:t>
            </a:r>
            <a:r>
              <a:rPr lang="en-US" sz="3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2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নিকাশ</a:t>
            </a:r>
            <a:r>
              <a:rPr lang="en-US" sz="3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3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সফটয়্যার</a:t>
            </a:r>
            <a:r>
              <a:rPr lang="en-US" sz="3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450812" y="457200"/>
            <a:ext cx="13053526" cy="80772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83162" tIns="41581" rIns="83162" bIns="4158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11500" b="1" dirty="0" smtClean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1500" b="1" dirty="0" smtClean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15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115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5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endParaRPr lang="en-US" sz="11500" b="1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154" y="717884"/>
            <a:ext cx="5366825" cy="3777916"/>
          </a:xfrm>
          <a:prstGeom prst="rect">
            <a:avLst/>
          </a:prstGeom>
          <a:ln w="22860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432"/>
          <a:stretch/>
        </p:blipFill>
        <p:spPr>
          <a:xfrm>
            <a:off x="771378" y="749922"/>
            <a:ext cx="5772444" cy="3682573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6296E-6 3.33333E-6 L -0.02615 -0.24375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8" y="-12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600"/>
                            </p:stCondLst>
                            <p:childTnLst>
                              <p:par>
                                <p:cTn id="100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100"/>
                            </p:stCondLst>
                            <p:childTnLst>
                              <p:par>
                                <p:cTn id="104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 tmFilter="0,0; .5, 1; 1, 1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700"/>
                            </p:stCondLst>
                            <p:childTnLst>
                              <p:par>
                                <p:cTn id="112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200"/>
                            </p:stCondLst>
                            <p:childTnLst>
                              <p:par>
                                <p:cTn id="116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 tmFilter="0,0; .5, 1; 1, 1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750"/>
                            </p:stCondLst>
                            <p:childTnLst>
                              <p:par>
                                <p:cTn id="124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212558" y="1295400"/>
            <a:ext cx="13716000" cy="7315200"/>
            <a:chOff x="0" y="1143000"/>
            <a:chExt cx="13716000" cy="7315200"/>
          </a:xfrm>
        </p:grpSpPr>
        <p:pic>
          <p:nvPicPr>
            <p:cNvPr id="6" name="Picture 5" descr="Ordi-Matrix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143000"/>
              <a:ext cx="13716000" cy="73152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1752601"/>
              <a:ext cx="6934200" cy="3809999"/>
            </a:xfrm>
            <a:prstGeom prst="rect">
              <a:avLst/>
            </a:prstGeom>
          </p:spPr>
        </p:pic>
      </p:grpSp>
      <p:sp>
        <p:nvSpPr>
          <p:cNvPr id="18" name="Rounded Rectangle 17"/>
          <p:cNvSpPr/>
          <p:nvPr/>
        </p:nvSpPr>
        <p:spPr>
          <a:xfrm>
            <a:off x="337459" y="381000"/>
            <a:ext cx="13166882" cy="1219200"/>
          </a:xfrm>
          <a:prstGeom prst="roundRect">
            <a:avLst/>
          </a:prstGeom>
          <a:ln w="57150">
            <a:solidFill>
              <a:srgbClr val="FF006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18791" tIns="59396" rIns="118791" bIns="59396" anchor="ctr"/>
          <a:lstStyle/>
          <a:p>
            <a:pPr>
              <a:defRPr/>
            </a:pPr>
            <a:r>
              <a:rPr lang="en-US" sz="36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3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অ্যাপ্লিকেশন</a:t>
            </a:r>
            <a:r>
              <a:rPr lang="en-US" sz="3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এরকম</a:t>
            </a:r>
            <a:r>
              <a:rPr lang="en-US" sz="3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দুটো</a:t>
            </a:r>
            <a:r>
              <a:rPr lang="en-US" sz="3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সফটওয়্যারের</a:t>
            </a:r>
            <a:r>
              <a:rPr lang="en-US" sz="3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aphicFrame>
        <p:nvGraphicFramePr>
          <p:cNvPr id="13" name="Object 1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428712" y="1928794"/>
          <a:ext cx="6715172" cy="3675674"/>
        </p:xfrm>
        <a:graphic>
          <a:graphicData uri="http://schemas.openxmlformats.org/presentationml/2006/ole">
            <p:oleObj spid="_x0000_s1044" name="Packager Shell Object" showAsIcon="1" r:id="rId5" imgW="953280" imgH="685440" progId="Package">
              <p:embed/>
            </p:oleObj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9989">
            <a:off x="6830684" y="4305300"/>
            <a:ext cx="910115" cy="99060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357142" y="642910"/>
            <a:ext cx="12997540" cy="8258175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58213" tIns="29107" rIns="58213" bIns="29107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8100" b="1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8100" b="1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1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মিডিয়া</a:t>
            </a:r>
            <a:r>
              <a:rPr lang="en-US" sz="81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1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প্লেয়ার</a:t>
            </a:r>
            <a:r>
              <a:rPr lang="en-US" sz="81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100" b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endParaRPr lang="en-US" sz="8100" b="1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861" y="1000098"/>
            <a:ext cx="3738563" cy="3657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482" y="808459"/>
            <a:ext cx="4038600" cy="383018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40" y="1000100"/>
            <a:ext cx="3937600" cy="3037578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4419600" y="532158"/>
            <a:ext cx="5715000" cy="170735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ক্লাসিক</a:t>
            </a:r>
            <a:r>
              <a:rPr lang="en-US" sz="5400" b="1" dirty="0" smtClean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মিডিয়া</a:t>
            </a:r>
            <a:r>
              <a:rPr lang="en-US" sz="5400" b="1" dirty="0" smtClean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প্লেয়ার</a:t>
            </a:r>
            <a:endParaRPr lang="en-US" sz="5400" b="1" dirty="0">
              <a:solidFill>
                <a:srgbClr val="FF66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96087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5926E-6 0 L -0.13669 -0.0916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40" y="-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22" grpId="0"/>
      <p:bldP spid="2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7459" y="381000"/>
            <a:ext cx="13166882" cy="1219200"/>
          </a:xfrm>
          <a:prstGeom prst="roundRect">
            <a:avLst/>
          </a:prstGeom>
          <a:ln w="57150">
            <a:solidFill>
              <a:srgbClr val="FF006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18791" tIns="59396" rIns="118791" bIns="59396" anchor="ctr"/>
          <a:lstStyle/>
          <a:p>
            <a:pPr algn="ctr">
              <a:defRPr/>
            </a:pPr>
            <a:r>
              <a:rPr lang="en-US" sz="48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48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ঘুরে</a:t>
            </a:r>
            <a:r>
              <a:rPr lang="en-US" sz="48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বেড়ানো</a:t>
            </a:r>
            <a:r>
              <a:rPr lang="en-US" sz="48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8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এরকম</a:t>
            </a:r>
            <a:r>
              <a:rPr lang="en-US" sz="4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দুটো</a:t>
            </a:r>
            <a:r>
              <a:rPr lang="en-US" sz="4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সফটওয়্যারের</a:t>
            </a:r>
            <a:r>
              <a:rPr lang="en-US" sz="4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752600"/>
            <a:ext cx="130111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09" y="1752600"/>
            <a:ext cx="130111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423185" y="352425"/>
            <a:ext cx="12997540" cy="8258175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58213" tIns="29107" rIns="58213" bIns="29107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8100" b="1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8100" b="1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1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81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1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ব্রাউজার</a:t>
            </a:r>
            <a:r>
              <a:rPr lang="en-US" sz="81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1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endParaRPr lang="en-US" sz="8100" b="1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326" y="819150"/>
            <a:ext cx="4043474" cy="4286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14350"/>
            <a:ext cx="3976687" cy="39766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819150"/>
            <a:ext cx="4000500" cy="40005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28650" y="438150"/>
            <a:ext cx="4038600" cy="14478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গুগুল</a:t>
            </a:r>
            <a:r>
              <a:rPr lang="en-US" sz="6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ক্রোম</a:t>
            </a:r>
            <a:endParaRPr lang="en-US" sz="6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024326" y="323850"/>
            <a:ext cx="4295775" cy="170735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মজিলা</a:t>
            </a:r>
            <a:r>
              <a:rPr lang="en-US" sz="54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ফায়ারফক্স</a:t>
            </a:r>
            <a:endParaRPr lang="en-US" sz="5400" b="1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9320101" y="514350"/>
            <a:ext cx="4043474" cy="12573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5400" b="1" dirty="0" smtClean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এক্সপ্লোরার</a:t>
            </a:r>
            <a:endParaRPr lang="en-US" sz="5400" b="1" dirty="0">
              <a:solidFill>
                <a:srgbClr val="FF66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32639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5" grpId="0"/>
      <p:bldP spid="5" grpId="1"/>
      <p:bldP spid="15" grpId="0"/>
      <p:bldP spid="15" grpId="1"/>
      <p:bldP spid="16" grpId="0"/>
      <p:bldP spid="1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xresdefaul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908915"/>
            <a:ext cx="3429000" cy="3429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671" y="644383"/>
            <a:ext cx="3435528" cy="343552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36474" y="510622"/>
            <a:ext cx="3581578" cy="3146978"/>
            <a:chOff x="8042076" y="161925"/>
            <a:chExt cx="5029200" cy="428625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2076" y="161925"/>
              <a:ext cx="5029200" cy="428625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5801" y="2666998"/>
              <a:ext cx="1781175" cy="178117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9600" y="457200"/>
              <a:ext cx="1333500" cy="141356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2164" y="499164"/>
              <a:ext cx="1219200" cy="1219200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9399609" y="4908915"/>
            <a:ext cx="3783128" cy="3435528"/>
            <a:chOff x="7580414" y="3013442"/>
            <a:chExt cx="4376735" cy="4376735"/>
          </a:xfrm>
        </p:grpSpPr>
        <p:sp>
          <p:nvSpPr>
            <p:cNvPr id="15" name="Oval 14"/>
            <p:cNvSpPr/>
            <p:nvPr/>
          </p:nvSpPr>
          <p:spPr>
            <a:xfrm>
              <a:off x="7580414" y="3013442"/>
              <a:ext cx="4376735" cy="43767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7667603" y="3343536"/>
              <a:ext cx="4202356" cy="3105434"/>
              <a:chOff x="4612829" y="2638435"/>
              <a:chExt cx="4202356" cy="3105434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12829" y="4065679"/>
                <a:ext cx="2252809" cy="1507334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17533" t="29135" r="37627" b="25552"/>
              <a:stretch/>
            </p:blipFill>
            <p:spPr>
              <a:xfrm>
                <a:off x="6185309" y="2638435"/>
                <a:ext cx="1360657" cy="1345195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45680" y="4065679"/>
                <a:ext cx="1769505" cy="1678190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24" name="Rounded Rectangle 23"/>
          <p:cNvSpPr/>
          <p:nvPr/>
        </p:nvSpPr>
        <p:spPr>
          <a:xfrm>
            <a:off x="3184106" y="3657598"/>
            <a:ext cx="7264500" cy="1796685"/>
          </a:xfrm>
          <a:prstGeom prst="roundRect">
            <a:avLst/>
          </a:prstGeom>
          <a:ln w="57150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18791" tIns="59396" rIns="118791" bIns="59396" anchor="ctr"/>
          <a:lstStyle/>
          <a:p>
            <a:pPr algn="ctr">
              <a:defRPr/>
            </a:pPr>
            <a:r>
              <a:rPr lang="en-US" sz="5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5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অ্যাপ্লিকেশন</a:t>
            </a:r>
            <a:r>
              <a:rPr lang="en-US" sz="5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সফটওয়্যারকে</a:t>
            </a:r>
            <a:r>
              <a:rPr lang="en-US" sz="5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প্যাকেজ</a:t>
            </a:r>
            <a:r>
              <a:rPr lang="en-US" sz="5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সফটয়্যার</a:t>
            </a:r>
            <a:r>
              <a:rPr lang="en-US" sz="5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5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endParaRPr lang="en-US" sz="54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36474" y="517340"/>
            <a:ext cx="13053526" cy="80772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83162" tIns="41581" rIns="83162" bIns="4158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 err="1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7200" b="1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উত্তরে</a:t>
            </a:r>
            <a:r>
              <a:rPr lang="en-US" sz="7200" b="1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7200" b="1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7200" b="1" dirty="0" smtClean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66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66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66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66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bn-BD" sz="66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সফটওয়্যা</a:t>
            </a:r>
            <a:r>
              <a:rPr lang="en-US" sz="66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রের</a:t>
            </a:r>
            <a:r>
              <a:rPr lang="en-US" sz="66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66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6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ctr"/>
            <a:endParaRPr lang="en-US" sz="8800" b="1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Oval 25"/>
          <p:cNvSpPr/>
          <p:nvPr/>
        </p:nvSpPr>
        <p:spPr>
          <a:xfrm>
            <a:off x="1354527" y="6288341"/>
            <a:ext cx="4295775" cy="170735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2910523" y="6751961"/>
            <a:ext cx="2863526" cy="1707357"/>
          </a:xfrm>
          <a:prstGeom prst="ellipse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সত্য</a:t>
            </a:r>
            <a:endParaRPr lang="en-US" sz="8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9553982" y="6626679"/>
            <a:ext cx="3244526" cy="1707357"/>
          </a:xfrm>
          <a:prstGeom prst="ellipse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মিথ্যা</a:t>
            </a:r>
            <a:endParaRPr lang="en-US" sz="8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901436" y="5638798"/>
            <a:ext cx="6309519" cy="2411682"/>
            <a:chOff x="901436" y="5638798"/>
            <a:chExt cx="6309519" cy="2411682"/>
          </a:xfrm>
        </p:grpSpPr>
        <p:sp>
          <p:nvSpPr>
            <p:cNvPr id="29" name="AutoShape 4"/>
            <p:cNvSpPr>
              <a:spLocks noChangeArrowheads="1"/>
            </p:cNvSpPr>
            <p:nvPr/>
          </p:nvSpPr>
          <p:spPr bwMode="auto">
            <a:xfrm>
              <a:off x="2910523" y="5638798"/>
              <a:ext cx="4300432" cy="937191"/>
            </a:xfrm>
            <a:prstGeom prst="wedgeRoundRectCallout">
              <a:avLst>
                <a:gd name="adj1" fmla="val -43750"/>
                <a:gd name="adj2" fmla="val 70000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118797" tIns="59398" rIns="118797" bIns="59398"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algn="ctr"/>
              <a:endParaRPr lang="en-US" sz="16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5400" b="1" dirty="0" err="1" smtClean="0"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উত্তর</a:t>
              </a:r>
              <a:r>
                <a:rPr lang="en-US" sz="5400" b="1" dirty="0" smtClean="0"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dirty="0" err="1"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সঠিক</a:t>
              </a:r>
              <a:r>
                <a:rPr lang="en-US" sz="5400" b="1" dirty="0"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dirty="0" err="1"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হয়েছে</a:t>
              </a:r>
              <a:endParaRPr lang="en-US" sz="54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 rot="20383469">
              <a:off x="901436" y="6429981"/>
              <a:ext cx="1953346" cy="1620499"/>
              <a:chOff x="762000" y="2286000"/>
              <a:chExt cx="2743202" cy="2235201"/>
            </a:xfrm>
          </p:grpSpPr>
          <p:pic>
            <p:nvPicPr>
              <p:cNvPr id="31" name="Picture 30" descr="redroses86.gif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62000" y="2286000"/>
                <a:ext cx="2743202" cy="2235201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32" name="Rectangle 31"/>
              <p:cNvSpPr/>
              <p:nvPr/>
            </p:nvSpPr>
            <p:spPr>
              <a:xfrm>
                <a:off x="1741715" y="3435529"/>
                <a:ext cx="1750800" cy="923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5400" b="1" dirty="0" err="1" smtClean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cs typeface="NikoshBAN" pitchFamily="2" charset="0"/>
                  </a:rPr>
                  <a:t>ধন্যবাদ</a:t>
                </a:r>
                <a:endParaRPr lang="en-US" sz="54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cs typeface="NikoshBAN" pitchFamily="2" charset="0"/>
                </a:endParaRPr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7062082" y="5721541"/>
            <a:ext cx="2992784" cy="2748654"/>
            <a:chOff x="7062082" y="5721541"/>
            <a:chExt cx="2992784" cy="2748654"/>
          </a:xfrm>
        </p:grpSpPr>
        <p:pic>
          <p:nvPicPr>
            <p:cNvPr id="34" name="Picture 1" descr="H:\newtons law\newtons law\thinking-idea-animated-animation-sm.gif"/>
            <p:cNvPicPr>
              <a:picLocks noChangeAspect="1" noChangeArrowheads="1" noCrop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7062082" y="6288341"/>
              <a:ext cx="2255565" cy="2181854"/>
            </a:xfrm>
            <a:prstGeom prst="rect">
              <a:avLst/>
            </a:prstGeom>
            <a:noFill/>
          </p:spPr>
        </p:pic>
        <p:sp>
          <p:nvSpPr>
            <p:cNvPr id="35" name="Rectangle 34"/>
            <p:cNvSpPr/>
            <p:nvPr/>
          </p:nvSpPr>
          <p:spPr>
            <a:xfrm>
              <a:off x="7467600" y="5721541"/>
              <a:ext cx="2587266" cy="1853636"/>
            </a:xfrm>
            <a:prstGeom prst="rect">
              <a:avLst/>
            </a:prstGeom>
            <a:noFill/>
          </p:spPr>
          <p:txBody>
            <a:bodyPr wrap="square" lIns="118797" tIns="59398" rIns="118797" bIns="5939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endParaRPr lang="en-US" sz="13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endParaRPr>
            </a:p>
            <a:p>
              <a:pPr algn="ctr"/>
              <a:r>
                <a:rPr lang="en-US" sz="4000" dirty="0" err="1" smtClean="0">
                  <a:ln w="11430"/>
                  <a:solidFill>
                    <a:srgbClr val="FF0066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দু</a:t>
              </a:r>
              <a:r>
                <a:rPr lang="bn-BD" sz="4000" dirty="0" smtClean="0">
                  <a:ln w="11430"/>
                  <a:solidFill>
                    <a:srgbClr val="FF0066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:</a:t>
              </a:r>
              <a:r>
                <a:rPr lang="en-US" sz="4000" dirty="0" err="1" smtClean="0">
                  <a:ln w="11430"/>
                  <a:solidFill>
                    <a:srgbClr val="FF0066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খিত</a:t>
              </a:r>
              <a:r>
                <a:rPr lang="en-US" sz="4000" b="1" dirty="0" smtClean="0">
                  <a:ln w="11430"/>
                  <a:solidFill>
                    <a:srgbClr val="FF0066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3200" b="1" dirty="0" smtClean="0">
                  <a:ln w="11430"/>
                  <a:solidFill>
                    <a:srgbClr val="FF0066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</a:t>
              </a:r>
            </a:p>
            <a:p>
              <a:pPr algn="ctr"/>
              <a:r>
                <a:rPr lang="en-US" sz="3600" b="1" dirty="0" err="1" smtClean="0">
                  <a:ln w="11430"/>
                  <a:solidFill>
                    <a:srgbClr val="FF0066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আবার</a:t>
              </a:r>
              <a:r>
                <a:rPr lang="en-US" sz="3600" b="1" dirty="0" smtClean="0">
                  <a:ln w="11430"/>
                  <a:solidFill>
                    <a:srgbClr val="FF0066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n w="11430"/>
                  <a:solidFill>
                    <a:srgbClr val="FF0066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চেষ্টা</a:t>
              </a:r>
              <a:r>
                <a:rPr lang="en-US" sz="3600" b="1" dirty="0" smtClean="0">
                  <a:ln w="11430"/>
                  <a:solidFill>
                    <a:srgbClr val="FF0066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n w="11430"/>
                  <a:solidFill>
                    <a:srgbClr val="FF0066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কর</a:t>
              </a:r>
              <a:endParaRPr lang="en-US" sz="3600" b="1" dirty="0" smtClean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662474" y="428596"/>
            <a:ext cx="13053526" cy="80772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83162" tIns="41581" rIns="83162" bIns="4158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7200" b="1" dirty="0" smtClean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7200" b="1" dirty="0" err="1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7200" b="1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7200" b="1" dirty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7200" b="1" dirty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7200" b="1" dirty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7200" b="1" dirty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7200" b="1" dirty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7200" b="1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7200" b="1" dirty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7200" b="1" dirty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7200" b="1" dirty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7200" b="1" dirty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7200" b="1" dirty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কাস্টমাইজড</a:t>
            </a:r>
            <a:r>
              <a:rPr lang="en-US" sz="7200" b="1" dirty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7200" b="1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7200" b="1" dirty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6600" b="1" dirty="0" smtClean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8800" b="1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/>
      <p:bldP spid="26" grpId="1"/>
      <p:bldP spid="27" grpId="0" animBg="1"/>
      <p:bldP spid="27" grpId="1" animBg="1"/>
      <p:bldP spid="28" grpId="0" animBg="1"/>
      <p:bldP spid="28" grpId="1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7467600" y="6045200"/>
            <a:ext cx="5562600" cy="1117600"/>
          </a:xfrm>
          <a:prstGeom prst="wedgeRoundRectCallou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sz="51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কাস্টমাইজড</a:t>
            </a:r>
            <a:r>
              <a:rPr lang="en-US" sz="5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সফটওয়ার</a:t>
            </a:r>
            <a:r>
              <a:rPr lang="en-US" sz="5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ounded Rectangular Callout 3">
            <a:hlinkClick r:id="" action="ppaction://hlinkshowjump?jump=nextslide"/>
          </p:cNvPr>
          <p:cNvSpPr/>
          <p:nvPr/>
        </p:nvSpPr>
        <p:spPr>
          <a:xfrm>
            <a:off x="685800" y="6045200"/>
            <a:ext cx="5410200" cy="1117600"/>
          </a:xfrm>
          <a:prstGeom prst="wedgeRoundRectCallou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sz="51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প্যাকেজ</a:t>
            </a:r>
            <a:r>
              <a:rPr lang="en-US" sz="5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সফটওয়ার</a:t>
            </a:r>
            <a:r>
              <a:rPr lang="en-US" sz="5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1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33400" y="4114800"/>
            <a:ext cx="12458700" cy="132080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30622" tIns="65311" rIns="130622" bIns="65311"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2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2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অ্যাপ্লিকেশন</a:t>
            </a:r>
            <a:r>
              <a:rPr lang="en-US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সফটওয়ার</a:t>
            </a:r>
            <a:r>
              <a:rPr lang="en-US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 </a:t>
            </a:r>
            <a:endParaRPr lang="en-US" sz="15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      </a:t>
            </a:r>
            <a:endParaRPr lang="en-US" sz="1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14" name="Straight Arrow Connector 13"/>
          <p:cNvCxnSpPr>
            <a:endCxn id="3" idx="0"/>
          </p:cNvCxnSpPr>
          <p:nvPr/>
        </p:nvCxnSpPr>
        <p:spPr>
          <a:xfrm>
            <a:off x="10248900" y="54356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2376091" y="5790009"/>
            <a:ext cx="508000" cy="23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571500" y="1727200"/>
            <a:ext cx="12458700" cy="132080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30622" tIns="65311" rIns="130622" bIns="65311"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2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2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অ্যাপ্লিকেশন</a:t>
            </a:r>
            <a:r>
              <a:rPr lang="en-US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সফটওয়ার</a:t>
            </a:r>
            <a:r>
              <a:rPr lang="en-US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en-US" sz="4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 </a:t>
            </a:r>
            <a:endParaRPr lang="en-US" sz="15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      </a:t>
            </a:r>
            <a:endParaRPr lang="en-US" sz="1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860872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1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5676</TotalTime>
  <Words>483</Words>
  <Application>Microsoft Office PowerPoint</Application>
  <PresentationFormat>Custom</PresentationFormat>
  <Paragraphs>141</Paragraphs>
  <Slides>14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Facet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samsung</dc:creator>
  <cp:lastModifiedBy>cybr-1</cp:lastModifiedBy>
  <cp:revision>1010</cp:revision>
  <dcterms:created xsi:type="dcterms:W3CDTF">2013-04-24T05:42:48Z</dcterms:created>
  <dcterms:modified xsi:type="dcterms:W3CDTF">2017-08-22T11:52:10Z</dcterms:modified>
</cp:coreProperties>
</file>